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7" r:id="rId9"/>
    <p:sldId id="268" r:id="rId10"/>
    <p:sldId id="266" r:id="rId11"/>
    <p:sldId id="269" r:id="rId12"/>
    <p:sldId id="270" r:id="rId1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70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02"/>
    <p:restoredTop sz="94653"/>
  </p:normalViewPr>
  <p:slideViewPr>
    <p:cSldViewPr snapToGrid="0" snapToObjects="1">
      <p:cViewPr>
        <p:scale>
          <a:sx n="93" d="100"/>
          <a:sy n="93" d="100"/>
        </p:scale>
        <p:origin x="424" y="7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4F0023-FD27-6A45-810D-313904C27752}" type="datetimeFigureOut">
              <a:rPr kumimoji="1" lang="ja-JP" altLang="en-US" smtClean="0"/>
              <a:t>2021/1/19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733CBD-C7B1-9F4F-901B-BA8B02408C80}" type="slidenum">
              <a:rPr kumimoji="1" lang="ja-JP" altLang="en-US" smtClean="0"/>
              <a:t>‹#›</a:t>
            </a:fld>
            <a:endParaRPr kumimoji="1" lang="ja-JP" altLang="en-US"/>
          </a:p>
        </p:txBody>
      </p:sp>
    </p:spTree>
    <p:extLst>
      <p:ext uri="{BB962C8B-B14F-4D97-AF65-F5344CB8AC3E}">
        <p14:creationId xmlns:p14="http://schemas.microsoft.com/office/powerpoint/2010/main" val="41622787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1733CBD-C7B1-9F4F-901B-BA8B02408C80}" type="slidenum">
              <a:rPr kumimoji="1" lang="ja-JP" altLang="en-US" smtClean="0"/>
              <a:t>1</a:t>
            </a:fld>
            <a:endParaRPr kumimoji="1" lang="ja-JP" altLang="en-US"/>
          </a:p>
        </p:txBody>
      </p:sp>
    </p:spTree>
    <p:extLst>
      <p:ext uri="{BB962C8B-B14F-4D97-AF65-F5344CB8AC3E}">
        <p14:creationId xmlns:p14="http://schemas.microsoft.com/office/powerpoint/2010/main" val="1692178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7D83F0-35CC-314D-9318-2612DCA25FC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47636881-9B2A-944F-AF21-8ED301E172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66FD721-4818-D84C-BBFB-9C015F9210E0}"/>
              </a:ext>
            </a:extLst>
          </p:cNvPr>
          <p:cNvSpPr>
            <a:spLocks noGrp="1"/>
          </p:cNvSpPr>
          <p:nvPr>
            <p:ph type="dt" sz="half" idx="10"/>
          </p:nvPr>
        </p:nvSpPr>
        <p:spPr/>
        <p:txBody>
          <a:bodyPr/>
          <a:lstStyle/>
          <a:p>
            <a:fld id="{BAADFA52-ECE2-E344-809B-63D63041AA78}" type="datetimeFigureOut">
              <a:rPr kumimoji="1" lang="ja-JP" altLang="en-US" smtClean="0"/>
              <a:t>2021/1/19</a:t>
            </a:fld>
            <a:endParaRPr kumimoji="1" lang="ja-JP" altLang="en-US"/>
          </a:p>
        </p:txBody>
      </p:sp>
      <p:sp>
        <p:nvSpPr>
          <p:cNvPr id="5" name="フッター プレースホルダー 4">
            <a:extLst>
              <a:ext uri="{FF2B5EF4-FFF2-40B4-BE49-F238E27FC236}">
                <a16:creationId xmlns:a16="http://schemas.microsoft.com/office/drawing/2014/main" id="{82BEA961-28EB-DD4D-93CD-B2AC15D339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3928BBB-EBFA-1F45-AED6-8D7F3E3D6F9B}"/>
              </a:ext>
            </a:extLst>
          </p:cNvPr>
          <p:cNvSpPr>
            <a:spLocks noGrp="1"/>
          </p:cNvSpPr>
          <p:nvPr>
            <p:ph type="sldNum" sz="quarter" idx="12"/>
          </p:nvPr>
        </p:nvSpPr>
        <p:spPr/>
        <p:txBody>
          <a:bodyPr/>
          <a:lstStyle/>
          <a:p>
            <a:fld id="{D78783EE-60BF-C946-AA61-1605D556B846}" type="slidenum">
              <a:rPr kumimoji="1" lang="ja-JP" altLang="en-US" smtClean="0"/>
              <a:t>‹#›</a:t>
            </a:fld>
            <a:endParaRPr kumimoji="1" lang="ja-JP" altLang="en-US"/>
          </a:p>
        </p:txBody>
      </p:sp>
    </p:spTree>
    <p:extLst>
      <p:ext uri="{BB962C8B-B14F-4D97-AF65-F5344CB8AC3E}">
        <p14:creationId xmlns:p14="http://schemas.microsoft.com/office/powerpoint/2010/main" val="1452714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6A3DF6-E4DC-9C4F-977B-DC688B20A7C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698CE78-86C1-CD44-8EC9-37ACC0B4FAD3}"/>
              </a:ext>
            </a:extLst>
          </p:cNvPr>
          <p:cNvSpPr>
            <a:spLocks noGrp="1"/>
          </p:cNvSpPr>
          <p:nvPr>
            <p:ph type="body" orient="vert" idx="1"/>
          </p:nvPr>
        </p:nvSpPr>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1C29B7-8627-8745-83A9-9585C44C24E7}"/>
              </a:ext>
            </a:extLst>
          </p:cNvPr>
          <p:cNvSpPr>
            <a:spLocks noGrp="1"/>
          </p:cNvSpPr>
          <p:nvPr>
            <p:ph type="dt" sz="half" idx="10"/>
          </p:nvPr>
        </p:nvSpPr>
        <p:spPr/>
        <p:txBody>
          <a:bodyPr/>
          <a:lstStyle/>
          <a:p>
            <a:fld id="{BAADFA52-ECE2-E344-809B-63D63041AA78}" type="datetimeFigureOut">
              <a:rPr kumimoji="1" lang="ja-JP" altLang="en-US" smtClean="0"/>
              <a:t>2021/1/19</a:t>
            </a:fld>
            <a:endParaRPr kumimoji="1" lang="ja-JP" altLang="en-US"/>
          </a:p>
        </p:txBody>
      </p:sp>
      <p:sp>
        <p:nvSpPr>
          <p:cNvPr id="5" name="フッター プレースホルダー 4">
            <a:extLst>
              <a:ext uri="{FF2B5EF4-FFF2-40B4-BE49-F238E27FC236}">
                <a16:creationId xmlns:a16="http://schemas.microsoft.com/office/drawing/2014/main" id="{A02393F8-3C68-6647-AA0D-D4B81E0B8D4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B9B4B74-24C8-D349-A51A-1A42723825A7}"/>
              </a:ext>
            </a:extLst>
          </p:cNvPr>
          <p:cNvSpPr>
            <a:spLocks noGrp="1"/>
          </p:cNvSpPr>
          <p:nvPr>
            <p:ph type="sldNum" sz="quarter" idx="12"/>
          </p:nvPr>
        </p:nvSpPr>
        <p:spPr/>
        <p:txBody>
          <a:bodyPr/>
          <a:lstStyle/>
          <a:p>
            <a:fld id="{D78783EE-60BF-C946-AA61-1605D556B846}" type="slidenum">
              <a:rPr kumimoji="1" lang="ja-JP" altLang="en-US" smtClean="0"/>
              <a:t>‹#›</a:t>
            </a:fld>
            <a:endParaRPr kumimoji="1" lang="ja-JP" altLang="en-US"/>
          </a:p>
        </p:txBody>
      </p:sp>
    </p:spTree>
    <p:extLst>
      <p:ext uri="{BB962C8B-B14F-4D97-AF65-F5344CB8AC3E}">
        <p14:creationId xmlns:p14="http://schemas.microsoft.com/office/powerpoint/2010/main" val="3685126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F7086D7-07C1-D04D-B6D1-B9D21E8AE68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1AC707A-1A8C-D640-A0C0-DCF413806324}"/>
              </a:ext>
            </a:extLst>
          </p:cNvPr>
          <p:cNvSpPr>
            <a:spLocks noGrp="1"/>
          </p:cNvSpPr>
          <p:nvPr>
            <p:ph type="body" orient="vert" idx="1"/>
          </p:nvPr>
        </p:nvSpPr>
        <p:spPr>
          <a:xfrm>
            <a:off x="838200" y="365125"/>
            <a:ext cx="7734300" cy="5811838"/>
          </a:xfrm>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CE24CDC-17E6-CE45-A06C-1352947CDF75}"/>
              </a:ext>
            </a:extLst>
          </p:cNvPr>
          <p:cNvSpPr>
            <a:spLocks noGrp="1"/>
          </p:cNvSpPr>
          <p:nvPr>
            <p:ph type="dt" sz="half" idx="10"/>
          </p:nvPr>
        </p:nvSpPr>
        <p:spPr/>
        <p:txBody>
          <a:bodyPr/>
          <a:lstStyle/>
          <a:p>
            <a:fld id="{BAADFA52-ECE2-E344-809B-63D63041AA78}" type="datetimeFigureOut">
              <a:rPr kumimoji="1" lang="ja-JP" altLang="en-US" smtClean="0"/>
              <a:t>2021/1/19</a:t>
            </a:fld>
            <a:endParaRPr kumimoji="1" lang="ja-JP" altLang="en-US"/>
          </a:p>
        </p:txBody>
      </p:sp>
      <p:sp>
        <p:nvSpPr>
          <p:cNvPr id="5" name="フッター プレースホルダー 4">
            <a:extLst>
              <a:ext uri="{FF2B5EF4-FFF2-40B4-BE49-F238E27FC236}">
                <a16:creationId xmlns:a16="http://schemas.microsoft.com/office/drawing/2014/main" id="{0ED6E342-F4E7-9245-8002-59C5F21A51D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42F1CE6-85FC-284D-99B3-532128370919}"/>
              </a:ext>
            </a:extLst>
          </p:cNvPr>
          <p:cNvSpPr>
            <a:spLocks noGrp="1"/>
          </p:cNvSpPr>
          <p:nvPr>
            <p:ph type="sldNum" sz="quarter" idx="12"/>
          </p:nvPr>
        </p:nvSpPr>
        <p:spPr/>
        <p:txBody>
          <a:bodyPr/>
          <a:lstStyle/>
          <a:p>
            <a:fld id="{D78783EE-60BF-C946-AA61-1605D556B846}" type="slidenum">
              <a:rPr kumimoji="1" lang="ja-JP" altLang="en-US" smtClean="0"/>
              <a:t>‹#›</a:t>
            </a:fld>
            <a:endParaRPr kumimoji="1" lang="ja-JP" altLang="en-US"/>
          </a:p>
        </p:txBody>
      </p:sp>
    </p:spTree>
    <p:extLst>
      <p:ext uri="{BB962C8B-B14F-4D97-AF65-F5344CB8AC3E}">
        <p14:creationId xmlns:p14="http://schemas.microsoft.com/office/powerpoint/2010/main" val="33399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C2CEE7-542F-314A-AF36-8D7591CE6EF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2CB9CB8-B7AD-E145-970C-DE3E72E99AB2}"/>
              </a:ext>
            </a:extLst>
          </p:cNvPr>
          <p:cNvSpPr>
            <a:spLocks noGrp="1"/>
          </p:cNvSpPr>
          <p:nvPr>
            <p:ph idx="1"/>
          </p:nvPr>
        </p:nvSpPr>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D5B9A86-84E3-4843-8A45-93F9AC183093}"/>
              </a:ext>
            </a:extLst>
          </p:cNvPr>
          <p:cNvSpPr>
            <a:spLocks noGrp="1"/>
          </p:cNvSpPr>
          <p:nvPr>
            <p:ph type="dt" sz="half" idx="10"/>
          </p:nvPr>
        </p:nvSpPr>
        <p:spPr/>
        <p:txBody>
          <a:bodyPr/>
          <a:lstStyle/>
          <a:p>
            <a:fld id="{BAADFA52-ECE2-E344-809B-63D63041AA78}" type="datetimeFigureOut">
              <a:rPr kumimoji="1" lang="ja-JP" altLang="en-US" smtClean="0"/>
              <a:t>2021/1/19</a:t>
            </a:fld>
            <a:endParaRPr kumimoji="1" lang="ja-JP" altLang="en-US"/>
          </a:p>
        </p:txBody>
      </p:sp>
      <p:sp>
        <p:nvSpPr>
          <p:cNvPr id="5" name="フッター プレースホルダー 4">
            <a:extLst>
              <a:ext uri="{FF2B5EF4-FFF2-40B4-BE49-F238E27FC236}">
                <a16:creationId xmlns:a16="http://schemas.microsoft.com/office/drawing/2014/main" id="{747BC347-65F6-E34C-B2D0-10D47C32C36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EA24441-A3D8-2C41-9AFE-E155638FD4E3}"/>
              </a:ext>
            </a:extLst>
          </p:cNvPr>
          <p:cNvSpPr>
            <a:spLocks noGrp="1"/>
          </p:cNvSpPr>
          <p:nvPr>
            <p:ph type="sldNum" sz="quarter" idx="12"/>
          </p:nvPr>
        </p:nvSpPr>
        <p:spPr/>
        <p:txBody>
          <a:bodyPr/>
          <a:lstStyle/>
          <a:p>
            <a:fld id="{D78783EE-60BF-C946-AA61-1605D556B846}" type="slidenum">
              <a:rPr kumimoji="1" lang="ja-JP" altLang="en-US" smtClean="0"/>
              <a:t>‹#›</a:t>
            </a:fld>
            <a:endParaRPr kumimoji="1" lang="ja-JP" altLang="en-US"/>
          </a:p>
        </p:txBody>
      </p:sp>
    </p:spTree>
    <p:extLst>
      <p:ext uri="{BB962C8B-B14F-4D97-AF65-F5344CB8AC3E}">
        <p14:creationId xmlns:p14="http://schemas.microsoft.com/office/powerpoint/2010/main" val="1044765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99EB49-BF3D-4B44-B2DD-D57D15D23D4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24AFC62-6F23-C24C-9205-A3AB50B7B8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6E2DE91-8454-7C47-A56E-4705BD38EA91}"/>
              </a:ext>
            </a:extLst>
          </p:cNvPr>
          <p:cNvSpPr>
            <a:spLocks noGrp="1"/>
          </p:cNvSpPr>
          <p:nvPr>
            <p:ph type="dt" sz="half" idx="10"/>
          </p:nvPr>
        </p:nvSpPr>
        <p:spPr/>
        <p:txBody>
          <a:bodyPr/>
          <a:lstStyle/>
          <a:p>
            <a:fld id="{BAADFA52-ECE2-E344-809B-63D63041AA78}" type="datetimeFigureOut">
              <a:rPr kumimoji="1" lang="ja-JP" altLang="en-US" smtClean="0"/>
              <a:t>2021/1/19</a:t>
            </a:fld>
            <a:endParaRPr kumimoji="1" lang="ja-JP" altLang="en-US"/>
          </a:p>
        </p:txBody>
      </p:sp>
      <p:sp>
        <p:nvSpPr>
          <p:cNvPr id="5" name="フッター プレースホルダー 4">
            <a:extLst>
              <a:ext uri="{FF2B5EF4-FFF2-40B4-BE49-F238E27FC236}">
                <a16:creationId xmlns:a16="http://schemas.microsoft.com/office/drawing/2014/main" id="{8421D4F0-53D3-9545-B21B-D82F7236F26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C09B11D-92EC-8A40-8291-EB081A7157AC}"/>
              </a:ext>
            </a:extLst>
          </p:cNvPr>
          <p:cNvSpPr>
            <a:spLocks noGrp="1"/>
          </p:cNvSpPr>
          <p:nvPr>
            <p:ph type="sldNum" sz="quarter" idx="12"/>
          </p:nvPr>
        </p:nvSpPr>
        <p:spPr/>
        <p:txBody>
          <a:bodyPr/>
          <a:lstStyle/>
          <a:p>
            <a:fld id="{D78783EE-60BF-C946-AA61-1605D556B846}" type="slidenum">
              <a:rPr kumimoji="1" lang="ja-JP" altLang="en-US" smtClean="0"/>
              <a:t>‹#›</a:t>
            </a:fld>
            <a:endParaRPr kumimoji="1" lang="ja-JP" altLang="en-US"/>
          </a:p>
        </p:txBody>
      </p:sp>
    </p:spTree>
    <p:extLst>
      <p:ext uri="{BB962C8B-B14F-4D97-AF65-F5344CB8AC3E}">
        <p14:creationId xmlns:p14="http://schemas.microsoft.com/office/powerpoint/2010/main" val="561631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88B584-F805-4349-A4B3-2808CD0480E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262433E-DF23-0346-87DA-C4A661406241}"/>
              </a:ext>
            </a:extLst>
          </p:cNvPr>
          <p:cNvSpPr>
            <a:spLocks noGrp="1"/>
          </p:cNvSpPr>
          <p:nvPr>
            <p:ph sz="half" idx="1"/>
          </p:nvPr>
        </p:nvSpPr>
        <p:spPr>
          <a:xfrm>
            <a:off x="838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27C604C-3D40-B547-985D-522249A49072}"/>
              </a:ext>
            </a:extLst>
          </p:cNvPr>
          <p:cNvSpPr>
            <a:spLocks noGrp="1"/>
          </p:cNvSpPr>
          <p:nvPr>
            <p:ph sz="half" idx="2"/>
          </p:nvPr>
        </p:nvSpPr>
        <p:spPr>
          <a:xfrm>
            <a:off x="6172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0738AF2-2E8C-864C-996E-90B6BAAA7887}"/>
              </a:ext>
            </a:extLst>
          </p:cNvPr>
          <p:cNvSpPr>
            <a:spLocks noGrp="1"/>
          </p:cNvSpPr>
          <p:nvPr>
            <p:ph type="dt" sz="half" idx="10"/>
          </p:nvPr>
        </p:nvSpPr>
        <p:spPr/>
        <p:txBody>
          <a:bodyPr/>
          <a:lstStyle/>
          <a:p>
            <a:fld id="{BAADFA52-ECE2-E344-809B-63D63041AA78}" type="datetimeFigureOut">
              <a:rPr kumimoji="1" lang="ja-JP" altLang="en-US" smtClean="0"/>
              <a:t>2021/1/19</a:t>
            </a:fld>
            <a:endParaRPr kumimoji="1" lang="ja-JP" altLang="en-US"/>
          </a:p>
        </p:txBody>
      </p:sp>
      <p:sp>
        <p:nvSpPr>
          <p:cNvPr id="6" name="フッター プレースホルダー 5">
            <a:extLst>
              <a:ext uri="{FF2B5EF4-FFF2-40B4-BE49-F238E27FC236}">
                <a16:creationId xmlns:a16="http://schemas.microsoft.com/office/drawing/2014/main" id="{D6BDA182-B9D4-1F4A-AB7D-CF61B86D08E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5141B1F-7938-7746-8156-60FDA6F4BBE5}"/>
              </a:ext>
            </a:extLst>
          </p:cNvPr>
          <p:cNvSpPr>
            <a:spLocks noGrp="1"/>
          </p:cNvSpPr>
          <p:nvPr>
            <p:ph type="sldNum" sz="quarter" idx="12"/>
          </p:nvPr>
        </p:nvSpPr>
        <p:spPr/>
        <p:txBody>
          <a:bodyPr/>
          <a:lstStyle/>
          <a:p>
            <a:fld id="{D78783EE-60BF-C946-AA61-1605D556B846}" type="slidenum">
              <a:rPr kumimoji="1" lang="ja-JP" altLang="en-US" smtClean="0"/>
              <a:t>‹#›</a:t>
            </a:fld>
            <a:endParaRPr kumimoji="1" lang="ja-JP" altLang="en-US"/>
          </a:p>
        </p:txBody>
      </p:sp>
    </p:spTree>
    <p:extLst>
      <p:ext uri="{BB962C8B-B14F-4D97-AF65-F5344CB8AC3E}">
        <p14:creationId xmlns:p14="http://schemas.microsoft.com/office/powerpoint/2010/main" val="4071783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D4FF04-2745-634C-8590-19E39D40DF4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BD7F586-76B6-2F40-91C0-404BEB053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CA592B3-CEC5-454C-B1B2-98298793E824}"/>
              </a:ext>
            </a:extLst>
          </p:cNvPr>
          <p:cNvSpPr>
            <a:spLocks noGrp="1"/>
          </p:cNvSpPr>
          <p:nvPr>
            <p:ph sz="half" idx="2"/>
          </p:nvPr>
        </p:nvSpPr>
        <p:spPr>
          <a:xfrm>
            <a:off x="839788" y="2505075"/>
            <a:ext cx="5157787"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962165C-8480-7C44-9DD0-7AE745A894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A248727E-6A1F-BB4A-851F-E930F5783A6B}"/>
              </a:ext>
            </a:extLst>
          </p:cNvPr>
          <p:cNvSpPr>
            <a:spLocks noGrp="1"/>
          </p:cNvSpPr>
          <p:nvPr>
            <p:ph sz="quarter" idx="4"/>
          </p:nvPr>
        </p:nvSpPr>
        <p:spPr>
          <a:xfrm>
            <a:off x="6172200" y="2505075"/>
            <a:ext cx="5183188"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A0D14BE-2974-7449-AAD1-F9B6E83D1635}"/>
              </a:ext>
            </a:extLst>
          </p:cNvPr>
          <p:cNvSpPr>
            <a:spLocks noGrp="1"/>
          </p:cNvSpPr>
          <p:nvPr>
            <p:ph type="dt" sz="half" idx="10"/>
          </p:nvPr>
        </p:nvSpPr>
        <p:spPr/>
        <p:txBody>
          <a:bodyPr/>
          <a:lstStyle/>
          <a:p>
            <a:fld id="{BAADFA52-ECE2-E344-809B-63D63041AA78}" type="datetimeFigureOut">
              <a:rPr kumimoji="1" lang="ja-JP" altLang="en-US" smtClean="0"/>
              <a:t>2021/1/19</a:t>
            </a:fld>
            <a:endParaRPr kumimoji="1" lang="ja-JP" altLang="en-US"/>
          </a:p>
        </p:txBody>
      </p:sp>
      <p:sp>
        <p:nvSpPr>
          <p:cNvPr id="8" name="フッター プレースホルダー 7">
            <a:extLst>
              <a:ext uri="{FF2B5EF4-FFF2-40B4-BE49-F238E27FC236}">
                <a16:creationId xmlns:a16="http://schemas.microsoft.com/office/drawing/2014/main" id="{95C30666-1C16-8141-B8F8-F5286BC3DCA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B125761-3AD4-C24B-B259-2D01EA8BEE01}"/>
              </a:ext>
            </a:extLst>
          </p:cNvPr>
          <p:cNvSpPr>
            <a:spLocks noGrp="1"/>
          </p:cNvSpPr>
          <p:nvPr>
            <p:ph type="sldNum" sz="quarter" idx="12"/>
          </p:nvPr>
        </p:nvSpPr>
        <p:spPr/>
        <p:txBody>
          <a:bodyPr/>
          <a:lstStyle/>
          <a:p>
            <a:fld id="{D78783EE-60BF-C946-AA61-1605D556B846}" type="slidenum">
              <a:rPr kumimoji="1" lang="ja-JP" altLang="en-US" smtClean="0"/>
              <a:t>‹#›</a:t>
            </a:fld>
            <a:endParaRPr kumimoji="1" lang="ja-JP" altLang="en-US"/>
          </a:p>
        </p:txBody>
      </p:sp>
    </p:spTree>
    <p:extLst>
      <p:ext uri="{BB962C8B-B14F-4D97-AF65-F5344CB8AC3E}">
        <p14:creationId xmlns:p14="http://schemas.microsoft.com/office/powerpoint/2010/main" val="4234691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B96D5B-A77A-4341-B317-24AC490211F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B5B2B0A-C599-3E44-AE07-500846D4E6BF}"/>
              </a:ext>
            </a:extLst>
          </p:cNvPr>
          <p:cNvSpPr>
            <a:spLocks noGrp="1"/>
          </p:cNvSpPr>
          <p:nvPr>
            <p:ph type="dt" sz="half" idx="10"/>
          </p:nvPr>
        </p:nvSpPr>
        <p:spPr/>
        <p:txBody>
          <a:bodyPr/>
          <a:lstStyle/>
          <a:p>
            <a:fld id="{BAADFA52-ECE2-E344-809B-63D63041AA78}" type="datetimeFigureOut">
              <a:rPr kumimoji="1" lang="ja-JP" altLang="en-US" smtClean="0"/>
              <a:t>2021/1/19</a:t>
            </a:fld>
            <a:endParaRPr kumimoji="1" lang="ja-JP" altLang="en-US"/>
          </a:p>
        </p:txBody>
      </p:sp>
      <p:sp>
        <p:nvSpPr>
          <p:cNvPr id="4" name="フッター プレースホルダー 3">
            <a:extLst>
              <a:ext uri="{FF2B5EF4-FFF2-40B4-BE49-F238E27FC236}">
                <a16:creationId xmlns:a16="http://schemas.microsoft.com/office/drawing/2014/main" id="{B88BF6F1-6114-A74A-93CB-201F8E899A7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8D15960-6DDA-6643-8A54-6BA8C4481D7B}"/>
              </a:ext>
            </a:extLst>
          </p:cNvPr>
          <p:cNvSpPr>
            <a:spLocks noGrp="1"/>
          </p:cNvSpPr>
          <p:nvPr>
            <p:ph type="sldNum" sz="quarter" idx="12"/>
          </p:nvPr>
        </p:nvSpPr>
        <p:spPr/>
        <p:txBody>
          <a:bodyPr/>
          <a:lstStyle/>
          <a:p>
            <a:fld id="{D78783EE-60BF-C946-AA61-1605D556B846}" type="slidenum">
              <a:rPr kumimoji="1" lang="ja-JP" altLang="en-US" smtClean="0"/>
              <a:t>‹#›</a:t>
            </a:fld>
            <a:endParaRPr kumimoji="1" lang="ja-JP" altLang="en-US"/>
          </a:p>
        </p:txBody>
      </p:sp>
    </p:spTree>
    <p:extLst>
      <p:ext uri="{BB962C8B-B14F-4D97-AF65-F5344CB8AC3E}">
        <p14:creationId xmlns:p14="http://schemas.microsoft.com/office/powerpoint/2010/main" val="2556897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5427593-6751-564B-B338-2EC921DE0CC1}"/>
              </a:ext>
            </a:extLst>
          </p:cNvPr>
          <p:cNvSpPr>
            <a:spLocks noGrp="1"/>
          </p:cNvSpPr>
          <p:nvPr>
            <p:ph type="dt" sz="half" idx="10"/>
          </p:nvPr>
        </p:nvSpPr>
        <p:spPr/>
        <p:txBody>
          <a:bodyPr/>
          <a:lstStyle/>
          <a:p>
            <a:fld id="{BAADFA52-ECE2-E344-809B-63D63041AA78}" type="datetimeFigureOut">
              <a:rPr kumimoji="1" lang="ja-JP" altLang="en-US" smtClean="0"/>
              <a:t>2021/1/19</a:t>
            </a:fld>
            <a:endParaRPr kumimoji="1" lang="ja-JP" altLang="en-US"/>
          </a:p>
        </p:txBody>
      </p:sp>
      <p:sp>
        <p:nvSpPr>
          <p:cNvPr id="3" name="フッター プレースホルダー 2">
            <a:extLst>
              <a:ext uri="{FF2B5EF4-FFF2-40B4-BE49-F238E27FC236}">
                <a16:creationId xmlns:a16="http://schemas.microsoft.com/office/drawing/2014/main" id="{E977A6AA-B836-B748-9478-D4FBE609171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5002053-28E0-584A-A917-2CB741BF88DA}"/>
              </a:ext>
            </a:extLst>
          </p:cNvPr>
          <p:cNvSpPr>
            <a:spLocks noGrp="1"/>
          </p:cNvSpPr>
          <p:nvPr>
            <p:ph type="sldNum" sz="quarter" idx="12"/>
          </p:nvPr>
        </p:nvSpPr>
        <p:spPr/>
        <p:txBody>
          <a:bodyPr/>
          <a:lstStyle/>
          <a:p>
            <a:fld id="{D78783EE-60BF-C946-AA61-1605D556B846}" type="slidenum">
              <a:rPr kumimoji="1" lang="ja-JP" altLang="en-US" smtClean="0"/>
              <a:t>‹#›</a:t>
            </a:fld>
            <a:endParaRPr kumimoji="1" lang="ja-JP" altLang="en-US"/>
          </a:p>
        </p:txBody>
      </p:sp>
    </p:spTree>
    <p:extLst>
      <p:ext uri="{BB962C8B-B14F-4D97-AF65-F5344CB8AC3E}">
        <p14:creationId xmlns:p14="http://schemas.microsoft.com/office/powerpoint/2010/main" val="1851303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D9D9F2-AAFB-AB4F-8762-51C7DD2A606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7301464-7CB2-D24B-9CA7-009C9AB308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C80C1A0A-C3B0-F542-B9FA-DA73B57016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4ECF97F-5059-474D-8FB2-B6ADE3891B41}"/>
              </a:ext>
            </a:extLst>
          </p:cNvPr>
          <p:cNvSpPr>
            <a:spLocks noGrp="1"/>
          </p:cNvSpPr>
          <p:nvPr>
            <p:ph type="dt" sz="half" idx="10"/>
          </p:nvPr>
        </p:nvSpPr>
        <p:spPr/>
        <p:txBody>
          <a:bodyPr/>
          <a:lstStyle/>
          <a:p>
            <a:fld id="{BAADFA52-ECE2-E344-809B-63D63041AA78}" type="datetimeFigureOut">
              <a:rPr kumimoji="1" lang="ja-JP" altLang="en-US" smtClean="0"/>
              <a:t>2021/1/19</a:t>
            </a:fld>
            <a:endParaRPr kumimoji="1" lang="ja-JP" altLang="en-US"/>
          </a:p>
        </p:txBody>
      </p:sp>
      <p:sp>
        <p:nvSpPr>
          <p:cNvPr id="6" name="フッター プレースホルダー 5">
            <a:extLst>
              <a:ext uri="{FF2B5EF4-FFF2-40B4-BE49-F238E27FC236}">
                <a16:creationId xmlns:a16="http://schemas.microsoft.com/office/drawing/2014/main" id="{A1DC488B-ABF0-A54C-AA27-2BF71675FA9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573E60B-10B9-6C47-A8BB-9997C7BE74C1}"/>
              </a:ext>
            </a:extLst>
          </p:cNvPr>
          <p:cNvSpPr>
            <a:spLocks noGrp="1"/>
          </p:cNvSpPr>
          <p:nvPr>
            <p:ph type="sldNum" sz="quarter" idx="12"/>
          </p:nvPr>
        </p:nvSpPr>
        <p:spPr/>
        <p:txBody>
          <a:bodyPr/>
          <a:lstStyle/>
          <a:p>
            <a:fld id="{D78783EE-60BF-C946-AA61-1605D556B846}" type="slidenum">
              <a:rPr kumimoji="1" lang="ja-JP" altLang="en-US" smtClean="0"/>
              <a:t>‹#›</a:t>
            </a:fld>
            <a:endParaRPr kumimoji="1" lang="ja-JP" altLang="en-US"/>
          </a:p>
        </p:txBody>
      </p:sp>
    </p:spTree>
    <p:extLst>
      <p:ext uri="{BB962C8B-B14F-4D97-AF65-F5344CB8AC3E}">
        <p14:creationId xmlns:p14="http://schemas.microsoft.com/office/powerpoint/2010/main" val="3283273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C1F322-F3DF-B143-81DD-D83864FD924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ADFC00F-56D9-BB4F-9F4C-17CE2426D7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E213573-86B8-FA4D-9E4A-F169D0E48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98184404-8D4B-4740-BD67-2B1DDA660CD5}"/>
              </a:ext>
            </a:extLst>
          </p:cNvPr>
          <p:cNvSpPr>
            <a:spLocks noGrp="1"/>
          </p:cNvSpPr>
          <p:nvPr>
            <p:ph type="dt" sz="half" idx="10"/>
          </p:nvPr>
        </p:nvSpPr>
        <p:spPr/>
        <p:txBody>
          <a:bodyPr/>
          <a:lstStyle/>
          <a:p>
            <a:fld id="{BAADFA52-ECE2-E344-809B-63D63041AA78}" type="datetimeFigureOut">
              <a:rPr kumimoji="1" lang="ja-JP" altLang="en-US" smtClean="0"/>
              <a:t>2021/1/19</a:t>
            </a:fld>
            <a:endParaRPr kumimoji="1" lang="ja-JP" altLang="en-US"/>
          </a:p>
        </p:txBody>
      </p:sp>
      <p:sp>
        <p:nvSpPr>
          <p:cNvPr id="6" name="フッター プレースホルダー 5">
            <a:extLst>
              <a:ext uri="{FF2B5EF4-FFF2-40B4-BE49-F238E27FC236}">
                <a16:creationId xmlns:a16="http://schemas.microsoft.com/office/drawing/2014/main" id="{6B0639DE-F8AC-DD46-84FD-9A14C969E3B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3E3D5E1-8E7F-C34F-89BD-E30A7EE4B6C8}"/>
              </a:ext>
            </a:extLst>
          </p:cNvPr>
          <p:cNvSpPr>
            <a:spLocks noGrp="1"/>
          </p:cNvSpPr>
          <p:nvPr>
            <p:ph type="sldNum" sz="quarter" idx="12"/>
          </p:nvPr>
        </p:nvSpPr>
        <p:spPr/>
        <p:txBody>
          <a:bodyPr/>
          <a:lstStyle/>
          <a:p>
            <a:fld id="{D78783EE-60BF-C946-AA61-1605D556B846}" type="slidenum">
              <a:rPr kumimoji="1" lang="ja-JP" altLang="en-US" smtClean="0"/>
              <a:t>‹#›</a:t>
            </a:fld>
            <a:endParaRPr kumimoji="1" lang="ja-JP" altLang="en-US"/>
          </a:p>
        </p:txBody>
      </p:sp>
    </p:spTree>
    <p:extLst>
      <p:ext uri="{BB962C8B-B14F-4D97-AF65-F5344CB8AC3E}">
        <p14:creationId xmlns:p14="http://schemas.microsoft.com/office/powerpoint/2010/main" val="637299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7A466357-4A66-5048-9424-A6B8F3CFE3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B3AF0EE-8D53-0646-A693-0A53F59BB4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FA0CE29-90A0-604A-9A49-50D04F8632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ADFA52-ECE2-E344-809B-63D63041AA78}" type="datetimeFigureOut">
              <a:rPr kumimoji="1" lang="ja-JP" altLang="en-US" smtClean="0"/>
              <a:t>2021/1/19</a:t>
            </a:fld>
            <a:endParaRPr kumimoji="1" lang="ja-JP" altLang="en-US"/>
          </a:p>
        </p:txBody>
      </p:sp>
      <p:sp>
        <p:nvSpPr>
          <p:cNvPr id="5" name="フッター プレースホルダー 4">
            <a:extLst>
              <a:ext uri="{FF2B5EF4-FFF2-40B4-BE49-F238E27FC236}">
                <a16:creationId xmlns:a16="http://schemas.microsoft.com/office/drawing/2014/main" id="{131B48BF-F149-6F4D-AC86-275622AAF9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51FD046-5817-BA40-883C-C651DD9115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8783EE-60BF-C946-AA61-1605D556B846}" type="slidenum">
              <a:rPr kumimoji="1" lang="ja-JP" altLang="en-US" smtClean="0"/>
              <a:t>‹#›</a:t>
            </a:fld>
            <a:endParaRPr kumimoji="1" lang="ja-JP" altLang="en-US"/>
          </a:p>
        </p:txBody>
      </p:sp>
    </p:spTree>
    <p:extLst>
      <p:ext uri="{BB962C8B-B14F-4D97-AF65-F5344CB8AC3E}">
        <p14:creationId xmlns:p14="http://schemas.microsoft.com/office/powerpoint/2010/main" val="35803909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47F5E0-505F-E54A-B82D-675986F321D4}"/>
              </a:ext>
            </a:extLst>
          </p:cNvPr>
          <p:cNvSpPr>
            <a:spLocks noGrp="1"/>
          </p:cNvSpPr>
          <p:nvPr>
            <p:ph type="ctrTitle"/>
          </p:nvPr>
        </p:nvSpPr>
        <p:spPr/>
        <p:txBody>
          <a:bodyPr>
            <a:normAutofit/>
          </a:bodyPr>
          <a:lstStyle/>
          <a:p>
            <a:r>
              <a:rPr lang="ja-JP" altLang="en-US" sz="2400">
                <a:solidFill>
                  <a:schemeClr val="tx1">
                    <a:lumMod val="65000"/>
                    <a:lumOff val="35000"/>
                  </a:schemeClr>
                </a:solidFill>
                <a:latin typeface="bananaslip plus" panose="02020300000000000000" pitchFamily="18" charset="-128"/>
                <a:ea typeface="bananaslip plus" panose="02020300000000000000" pitchFamily="18" charset="-128"/>
              </a:rPr>
              <a:t>ビデオチャットツール</a:t>
            </a:r>
            <a:br>
              <a:rPr lang="en-US" altLang="ja-JP" sz="2000" dirty="0">
                <a:solidFill>
                  <a:schemeClr val="tx1">
                    <a:lumMod val="65000"/>
                    <a:lumOff val="35000"/>
                  </a:schemeClr>
                </a:solidFill>
                <a:latin typeface="bananaslip plus" panose="02020300000000000000" pitchFamily="18" charset="-128"/>
                <a:ea typeface="bananaslip plus" panose="02020300000000000000" pitchFamily="18" charset="-128"/>
              </a:rPr>
            </a:br>
            <a:br>
              <a:rPr lang="en-US" altLang="ja-JP" sz="2000" dirty="0">
                <a:solidFill>
                  <a:schemeClr val="tx1">
                    <a:lumMod val="65000"/>
                    <a:lumOff val="35000"/>
                  </a:schemeClr>
                </a:solidFill>
                <a:latin typeface="bananaslip plus" panose="02020300000000000000" pitchFamily="18" charset="-128"/>
                <a:ea typeface="bananaslip plus" panose="02020300000000000000" pitchFamily="18" charset="-128"/>
              </a:rPr>
            </a:br>
            <a:r>
              <a:rPr lang="ja-JP" altLang="en-US" sz="4800">
                <a:solidFill>
                  <a:schemeClr val="tx1">
                    <a:lumMod val="75000"/>
                    <a:lumOff val="25000"/>
                  </a:schemeClr>
                </a:solidFill>
                <a:latin typeface="bananaslip plus" panose="02020300000000000000" pitchFamily="18" charset="-128"/>
                <a:ea typeface="bananaslip plus" panose="02020300000000000000" pitchFamily="18" charset="-128"/>
              </a:rPr>
              <a:t>だれもかれも</a:t>
            </a:r>
            <a:endParaRPr kumimoji="1" lang="ja-JP" altLang="en-US" sz="4800">
              <a:solidFill>
                <a:schemeClr val="tx1">
                  <a:lumMod val="75000"/>
                  <a:lumOff val="25000"/>
                </a:schemeClr>
              </a:solidFill>
              <a:latin typeface="bananaslip plus" panose="02020300000000000000" pitchFamily="18" charset="-128"/>
              <a:ea typeface="bananaslip plus" panose="02020300000000000000" pitchFamily="18" charset="-128"/>
            </a:endParaRPr>
          </a:p>
        </p:txBody>
      </p:sp>
      <p:sp>
        <p:nvSpPr>
          <p:cNvPr id="3" name="字幕 2">
            <a:extLst>
              <a:ext uri="{FF2B5EF4-FFF2-40B4-BE49-F238E27FC236}">
                <a16:creationId xmlns:a16="http://schemas.microsoft.com/office/drawing/2014/main" id="{78D5828B-9ACE-A64C-8901-B195D3E93117}"/>
              </a:ext>
            </a:extLst>
          </p:cNvPr>
          <p:cNvSpPr>
            <a:spLocks noGrp="1"/>
          </p:cNvSpPr>
          <p:nvPr>
            <p:ph type="subTitle" idx="1"/>
          </p:nvPr>
        </p:nvSpPr>
        <p:spPr>
          <a:xfrm>
            <a:off x="1524000" y="3825649"/>
            <a:ext cx="9144000" cy="1127351"/>
          </a:xfrm>
        </p:spPr>
        <p:txBody>
          <a:bodyPr>
            <a:normAutofit/>
          </a:bodyPr>
          <a:lstStyle/>
          <a:p>
            <a:r>
              <a:rPr kumimoji="1" lang="ja-JP" altLang="en-US">
                <a:solidFill>
                  <a:schemeClr val="tx1">
                    <a:lumMod val="65000"/>
                    <a:lumOff val="35000"/>
                  </a:schemeClr>
                </a:solidFill>
                <a:latin typeface="bananaslip plus" panose="02020300000000000000" pitchFamily="18" charset="-128"/>
                <a:ea typeface="bananaslip plus" panose="02020300000000000000" pitchFamily="18" charset="-128"/>
              </a:rPr>
              <a:t>炭酸水もんじゃ社</a:t>
            </a:r>
          </a:p>
        </p:txBody>
      </p:sp>
    </p:spTree>
    <p:extLst>
      <p:ext uri="{BB962C8B-B14F-4D97-AF65-F5344CB8AC3E}">
        <p14:creationId xmlns:p14="http://schemas.microsoft.com/office/powerpoint/2010/main" val="2269176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7A831439-5565-934C-81D1-655F80ADBF10}"/>
              </a:ext>
            </a:extLst>
          </p:cNvPr>
          <p:cNvSpPr/>
          <p:nvPr/>
        </p:nvSpPr>
        <p:spPr>
          <a:xfrm>
            <a:off x="0" y="0"/>
            <a:ext cx="12192000" cy="14447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6">
            <a:extLst>
              <a:ext uri="{FF2B5EF4-FFF2-40B4-BE49-F238E27FC236}">
                <a16:creationId xmlns:a16="http://schemas.microsoft.com/office/drawing/2014/main" id="{BF55D2D5-701F-8C45-8EA3-2DBF89B1A898}"/>
              </a:ext>
            </a:extLst>
          </p:cNvPr>
          <p:cNvSpPr>
            <a:spLocks noGrp="1"/>
          </p:cNvSpPr>
          <p:nvPr>
            <p:ph type="title"/>
          </p:nvPr>
        </p:nvSpPr>
        <p:spPr>
          <a:xfrm>
            <a:off x="838200" y="59594"/>
            <a:ext cx="10515600" cy="1325563"/>
          </a:xfrm>
        </p:spPr>
        <p:txBody>
          <a:bodyPr>
            <a:normAutofit/>
          </a:bodyPr>
          <a:lstStyle/>
          <a:p>
            <a:pPr algn="ctr"/>
            <a:r>
              <a:rPr lang="ja-JP" altLang="en-US" sz="3600">
                <a:solidFill>
                  <a:schemeClr val="bg1"/>
                </a:solidFill>
                <a:latin typeface="bananaslip plus" panose="02020300000000000000" pitchFamily="18" charset="-128"/>
                <a:ea typeface="bananaslip plus" panose="02020300000000000000" pitchFamily="18" charset="-128"/>
              </a:rPr>
              <a:t>振り返り</a:t>
            </a:r>
            <a:endParaRPr kumimoji="1" lang="ja-JP" altLang="en-US" sz="3600">
              <a:solidFill>
                <a:schemeClr val="bg1"/>
              </a:solidFill>
              <a:latin typeface="bananaslip plus" panose="02020300000000000000" pitchFamily="18" charset="-128"/>
              <a:ea typeface="bananaslip plus" panose="02020300000000000000" pitchFamily="18" charset="-128"/>
            </a:endParaRPr>
          </a:p>
        </p:txBody>
      </p:sp>
      <p:sp>
        <p:nvSpPr>
          <p:cNvPr id="4" name="コンテンツ プレースホルダー 3">
            <a:extLst>
              <a:ext uri="{FF2B5EF4-FFF2-40B4-BE49-F238E27FC236}">
                <a16:creationId xmlns:a16="http://schemas.microsoft.com/office/drawing/2014/main" id="{10438FB2-4F0C-344B-9224-BD7FB93F97E3}"/>
              </a:ext>
            </a:extLst>
          </p:cNvPr>
          <p:cNvSpPr>
            <a:spLocks noGrp="1"/>
          </p:cNvSpPr>
          <p:nvPr>
            <p:ph sz="half" idx="1"/>
          </p:nvPr>
        </p:nvSpPr>
        <p:spPr/>
        <p:txBody>
          <a:bodyPr/>
          <a:lstStyle/>
          <a:p>
            <a:pPr marL="0" indent="0" algn="ctr">
              <a:lnSpc>
                <a:spcPct val="150000"/>
              </a:lnSpc>
              <a:buNone/>
            </a:pPr>
            <a:r>
              <a:rPr lang="ja-JP" altLang="en-US" sz="2400">
                <a:solidFill>
                  <a:schemeClr val="tx1">
                    <a:lumMod val="75000"/>
                    <a:lumOff val="25000"/>
                  </a:schemeClr>
                </a:solidFill>
                <a:latin typeface="bananaslip plus" panose="02020300000000000000" pitchFamily="18" charset="-128"/>
                <a:ea typeface="bananaslip plus" panose="02020300000000000000" pitchFamily="18" charset="-128"/>
              </a:rPr>
              <a:t>反省点</a:t>
            </a:r>
            <a:endParaRPr lang="en" altLang="ja-JP" sz="2400" dirty="0"/>
          </a:p>
          <a:p>
            <a:pPr>
              <a:lnSpc>
                <a:spcPct val="150000"/>
              </a:lnSpc>
            </a:pPr>
            <a:r>
              <a:rPr lang="en" altLang="ja-JP" sz="2000" dirty="0"/>
              <a:t>3D</a:t>
            </a:r>
            <a:r>
              <a:rPr lang="ja-JP" altLang="en-US" sz="2000"/>
              <a:t>モデルの処理が重く、モデルの表示に時間がかかってしまった</a:t>
            </a:r>
          </a:p>
          <a:p>
            <a:pPr>
              <a:lnSpc>
                <a:spcPct val="150000"/>
              </a:lnSpc>
            </a:pPr>
            <a:r>
              <a:rPr lang="ja-JP" altLang="en-US" sz="2000"/>
              <a:t>作業に時間をかけすぎてしまった</a:t>
            </a:r>
            <a:endParaRPr lang="en-US" altLang="ja-JP" sz="2000" dirty="0"/>
          </a:p>
          <a:p>
            <a:pPr>
              <a:lnSpc>
                <a:spcPct val="150000"/>
              </a:lnSpc>
            </a:pPr>
            <a:endParaRPr lang="en-US" altLang="ja-JP" sz="2000" dirty="0"/>
          </a:p>
          <a:p>
            <a:endParaRPr kumimoji="1" lang="ja-JP" altLang="en-US"/>
          </a:p>
        </p:txBody>
      </p:sp>
      <p:sp>
        <p:nvSpPr>
          <p:cNvPr id="6" name="コンテンツ プレースホルダー 5">
            <a:extLst>
              <a:ext uri="{FF2B5EF4-FFF2-40B4-BE49-F238E27FC236}">
                <a16:creationId xmlns:a16="http://schemas.microsoft.com/office/drawing/2014/main" id="{C4E2AC37-507C-DE4F-9431-627E72D679DB}"/>
              </a:ext>
            </a:extLst>
          </p:cNvPr>
          <p:cNvSpPr>
            <a:spLocks noGrp="1"/>
          </p:cNvSpPr>
          <p:nvPr>
            <p:ph sz="half" idx="2"/>
          </p:nvPr>
        </p:nvSpPr>
        <p:spPr/>
        <p:txBody>
          <a:bodyPr>
            <a:normAutofit/>
          </a:bodyPr>
          <a:lstStyle/>
          <a:p>
            <a:pPr marL="0" lvl="0" indent="0" algn="ctr">
              <a:lnSpc>
                <a:spcPct val="150000"/>
              </a:lnSpc>
              <a:buNone/>
            </a:pPr>
            <a:r>
              <a:rPr lang="ja-JP" altLang="en-US" sz="2400">
                <a:solidFill>
                  <a:prstClr val="black">
                    <a:lumMod val="75000"/>
                    <a:lumOff val="25000"/>
                  </a:prstClr>
                </a:solidFill>
                <a:latin typeface="bananaslip plus" panose="02020300000000000000" pitchFamily="18" charset="-128"/>
                <a:ea typeface="bananaslip plus" panose="02020300000000000000" pitchFamily="18" charset="-128"/>
              </a:rPr>
              <a:t>前期開発からの改善点</a:t>
            </a:r>
            <a:endParaRPr lang="en-US" altLang="ja-JP" sz="2400" dirty="0"/>
          </a:p>
          <a:p>
            <a:pPr>
              <a:lnSpc>
                <a:spcPct val="150000"/>
              </a:lnSpc>
            </a:pPr>
            <a:r>
              <a:rPr lang="ja-JP" altLang="en-US" sz="2000"/>
              <a:t>タスク管理方法の変更（タスク毎の詳細設定、開発コンセプトの絶対化）</a:t>
            </a:r>
            <a:endParaRPr lang="en-US" altLang="ja-JP" sz="2000" dirty="0"/>
          </a:p>
          <a:p>
            <a:pPr>
              <a:lnSpc>
                <a:spcPct val="150000"/>
              </a:lnSpc>
            </a:pPr>
            <a:r>
              <a:rPr lang="ja-JP" altLang="en-US" sz="2000"/>
              <a:t>チームメンバーの状況把握（日報）</a:t>
            </a:r>
          </a:p>
          <a:p>
            <a:endParaRPr kumimoji="1" lang="ja-JP" altLang="en-US" sz="2000"/>
          </a:p>
        </p:txBody>
      </p:sp>
    </p:spTree>
    <p:extLst>
      <p:ext uri="{BB962C8B-B14F-4D97-AF65-F5344CB8AC3E}">
        <p14:creationId xmlns:p14="http://schemas.microsoft.com/office/powerpoint/2010/main" val="951707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3C85E12-3F56-FF4D-8B44-3D0DFF0B7776}"/>
              </a:ext>
            </a:extLst>
          </p:cNvPr>
          <p:cNvSpPr/>
          <p:nvPr/>
        </p:nvSpPr>
        <p:spPr>
          <a:xfrm>
            <a:off x="0" y="0"/>
            <a:ext cx="12192000" cy="14447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CEFBDE0-F1DD-D244-B6C4-5F77C95476D3}"/>
              </a:ext>
            </a:extLst>
          </p:cNvPr>
          <p:cNvSpPr>
            <a:spLocks noGrp="1"/>
          </p:cNvSpPr>
          <p:nvPr>
            <p:ph type="title"/>
          </p:nvPr>
        </p:nvSpPr>
        <p:spPr>
          <a:xfrm>
            <a:off x="837406" y="59594"/>
            <a:ext cx="10515600" cy="1325563"/>
          </a:xfrm>
        </p:spPr>
        <p:txBody>
          <a:bodyPr>
            <a:normAutofit/>
          </a:bodyPr>
          <a:lstStyle/>
          <a:p>
            <a:pPr algn="ctr"/>
            <a:r>
              <a:rPr lang="ja-JP" altLang="en-US" sz="3600">
                <a:solidFill>
                  <a:schemeClr val="bg1"/>
                </a:solidFill>
                <a:latin typeface="bananaslip plus" panose="02020300000000000000" pitchFamily="18" charset="-128"/>
                <a:ea typeface="bananaslip plus" panose="02020300000000000000" pitchFamily="18" charset="-128"/>
              </a:rPr>
              <a:t>将来の展望</a:t>
            </a:r>
            <a:endParaRPr kumimoji="1" lang="ja-JP" altLang="en-US" sz="3600">
              <a:solidFill>
                <a:schemeClr val="bg1"/>
              </a:solidFill>
              <a:latin typeface="bananaslip plus" panose="02020300000000000000" pitchFamily="18" charset="-128"/>
              <a:ea typeface="bananaslip plus" panose="02020300000000000000" pitchFamily="18" charset="-128"/>
            </a:endParaRPr>
          </a:p>
        </p:txBody>
      </p:sp>
      <p:sp>
        <p:nvSpPr>
          <p:cNvPr id="6" name="コンテンツ プレースホルダー 5">
            <a:extLst>
              <a:ext uri="{FF2B5EF4-FFF2-40B4-BE49-F238E27FC236}">
                <a16:creationId xmlns:a16="http://schemas.microsoft.com/office/drawing/2014/main" id="{275CF4A9-4C28-764F-96AB-2BE658D9FF03}"/>
              </a:ext>
            </a:extLst>
          </p:cNvPr>
          <p:cNvSpPr>
            <a:spLocks noGrp="1"/>
          </p:cNvSpPr>
          <p:nvPr>
            <p:ph idx="1"/>
          </p:nvPr>
        </p:nvSpPr>
        <p:spPr>
          <a:xfrm>
            <a:off x="838200" y="3366655"/>
            <a:ext cx="10515600" cy="2810308"/>
          </a:xfrm>
        </p:spPr>
        <p:txBody>
          <a:bodyPr>
            <a:normAutofit/>
          </a:bodyPr>
          <a:lstStyle/>
          <a:p>
            <a:pPr marL="0" indent="0" algn="ctr">
              <a:buNone/>
            </a:pPr>
            <a:r>
              <a:rPr lang="ja-JP" altLang="en-US" sz="2000">
                <a:latin typeface="+mn-ea"/>
              </a:rPr>
              <a:t>スマートフォン用ブラウザへの対応</a:t>
            </a:r>
            <a:endParaRPr lang="en-US" altLang="ja-JP" sz="2000" dirty="0">
              <a:latin typeface="+mn-ea"/>
            </a:endParaRPr>
          </a:p>
          <a:p>
            <a:pPr marL="0" indent="0" algn="ctr">
              <a:buNone/>
            </a:pPr>
            <a:r>
              <a:rPr lang="ja-JP" altLang="en-US" sz="2000">
                <a:latin typeface="+mn-ea"/>
              </a:rPr>
              <a:t>処理の軽量化</a:t>
            </a:r>
          </a:p>
        </p:txBody>
      </p:sp>
    </p:spTree>
    <p:extLst>
      <p:ext uri="{BB962C8B-B14F-4D97-AF65-F5344CB8AC3E}">
        <p14:creationId xmlns:p14="http://schemas.microsoft.com/office/powerpoint/2010/main" val="1901001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FA7B2D1-03FF-EC40-9A71-95B196E0BCB2}"/>
              </a:ext>
            </a:extLst>
          </p:cNvPr>
          <p:cNvSpPr>
            <a:spLocks noGrp="1"/>
          </p:cNvSpPr>
          <p:nvPr>
            <p:ph type="ctrTitle"/>
          </p:nvPr>
        </p:nvSpPr>
        <p:spPr>
          <a:xfrm>
            <a:off x="1524000" y="1524145"/>
            <a:ext cx="9144000" cy="2387600"/>
          </a:xfrm>
        </p:spPr>
        <p:txBody>
          <a:bodyPr>
            <a:normAutofit/>
          </a:bodyPr>
          <a:lstStyle/>
          <a:p>
            <a:r>
              <a:rPr kumimoji="1" lang="ja-JP" altLang="en-US" sz="4800">
                <a:latin typeface="bananaslip plus" panose="02020300000000000000" pitchFamily="18" charset="-128"/>
                <a:ea typeface="bananaslip plus" panose="02020300000000000000" pitchFamily="18" charset="-128"/>
              </a:rPr>
              <a:t>終了</a:t>
            </a:r>
          </a:p>
        </p:txBody>
      </p:sp>
    </p:spTree>
    <p:extLst>
      <p:ext uri="{BB962C8B-B14F-4D97-AF65-F5344CB8AC3E}">
        <p14:creationId xmlns:p14="http://schemas.microsoft.com/office/powerpoint/2010/main" val="1408606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4A138A4-9328-834D-8C8A-3DD5E4C71313}"/>
              </a:ext>
            </a:extLst>
          </p:cNvPr>
          <p:cNvSpPr/>
          <p:nvPr/>
        </p:nvSpPr>
        <p:spPr>
          <a:xfrm>
            <a:off x="0" y="0"/>
            <a:ext cx="12192000" cy="14447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1B49FE3-5135-2D44-AEA7-B13FA2F1DD5B}"/>
              </a:ext>
            </a:extLst>
          </p:cNvPr>
          <p:cNvSpPr>
            <a:spLocks noGrp="1"/>
          </p:cNvSpPr>
          <p:nvPr>
            <p:ph type="title"/>
          </p:nvPr>
        </p:nvSpPr>
        <p:spPr>
          <a:xfrm>
            <a:off x="838200" y="59594"/>
            <a:ext cx="10515600" cy="1325563"/>
          </a:xfrm>
        </p:spPr>
        <p:txBody>
          <a:bodyPr>
            <a:normAutofit/>
          </a:bodyPr>
          <a:lstStyle/>
          <a:p>
            <a:pPr algn="ctr"/>
            <a:r>
              <a:rPr kumimoji="1" lang="ja-JP" altLang="en-US" sz="3600">
                <a:solidFill>
                  <a:schemeClr val="bg1"/>
                </a:solidFill>
                <a:latin typeface="bananaslip plus" panose="02020300000000000000" pitchFamily="18" charset="-128"/>
                <a:ea typeface="bananaslip plus" panose="02020300000000000000" pitchFamily="18" charset="-128"/>
              </a:rPr>
              <a:t>メンバー紹介</a:t>
            </a:r>
          </a:p>
        </p:txBody>
      </p:sp>
      <p:sp>
        <p:nvSpPr>
          <p:cNvPr id="3" name="コンテンツ プレースホルダー 2">
            <a:extLst>
              <a:ext uri="{FF2B5EF4-FFF2-40B4-BE49-F238E27FC236}">
                <a16:creationId xmlns:a16="http://schemas.microsoft.com/office/drawing/2014/main" id="{79B2679E-5C4A-FB4E-9048-14CBEE1D0B65}"/>
              </a:ext>
            </a:extLst>
          </p:cNvPr>
          <p:cNvSpPr>
            <a:spLocks noGrp="1"/>
          </p:cNvSpPr>
          <p:nvPr>
            <p:ph idx="1"/>
          </p:nvPr>
        </p:nvSpPr>
        <p:spPr>
          <a:xfrm>
            <a:off x="2061541" y="1860080"/>
            <a:ext cx="8068917" cy="4351338"/>
          </a:xfrm>
        </p:spPr>
        <p:txBody>
          <a:bodyPr>
            <a:normAutofit/>
          </a:bodyPr>
          <a:lstStyle/>
          <a:p>
            <a:pPr marL="0" indent="0">
              <a:lnSpc>
                <a:spcPct val="150000"/>
              </a:lnSpc>
              <a:buNone/>
            </a:pPr>
            <a:r>
              <a:rPr kumimoji="1" lang="ja-JP" altLang="en-US" sz="2000">
                <a:latin typeface="+mn-ea"/>
              </a:rPr>
              <a:t>斎藤　</a:t>
            </a:r>
            <a:r>
              <a:rPr lang="ja-JP" altLang="en-US" sz="2000">
                <a:latin typeface="+mn-ea"/>
              </a:rPr>
              <a:t>プロジェクトマネジメント・リーダー</a:t>
            </a:r>
            <a:endParaRPr kumimoji="1" lang="en-US" altLang="ja-JP" sz="2000" dirty="0">
              <a:latin typeface="+mn-ea"/>
            </a:endParaRPr>
          </a:p>
          <a:p>
            <a:pPr marL="0" indent="0">
              <a:lnSpc>
                <a:spcPct val="150000"/>
              </a:lnSpc>
              <a:buNone/>
            </a:pPr>
            <a:r>
              <a:rPr kumimoji="1" lang="ja-JP" altLang="en-US" sz="2000">
                <a:latin typeface="+mn-ea"/>
              </a:rPr>
              <a:t>田中　フロントコーディング・副リーダー</a:t>
            </a:r>
            <a:endParaRPr kumimoji="1" lang="en-US" altLang="ja-JP" sz="2000" dirty="0">
              <a:latin typeface="+mn-ea"/>
            </a:endParaRPr>
          </a:p>
          <a:p>
            <a:pPr marL="0" indent="0">
              <a:lnSpc>
                <a:spcPct val="150000"/>
              </a:lnSpc>
              <a:buNone/>
            </a:pPr>
            <a:r>
              <a:rPr lang="ja-JP" altLang="en-US" sz="2000">
                <a:latin typeface="+mn-ea"/>
              </a:rPr>
              <a:t>木村　開発責任者</a:t>
            </a:r>
            <a:endParaRPr lang="en-US" altLang="ja-JP" sz="2000" dirty="0">
              <a:latin typeface="+mn-ea"/>
            </a:endParaRPr>
          </a:p>
          <a:p>
            <a:pPr marL="0" indent="0">
              <a:lnSpc>
                <a:spcPct val="150000"/>
              </a:lnSpc>
              <a:buNone/>
            </a:pPr>
            <a:r>
              <a:rPr lang="ja-JP" altLang="en-US" sz="2000">
                <a:latin typeface="+mn-ea"/>
              </a:rPr>
              <a:t>藤澤　デザイン・マーケティング・プレゼン・フロントコーディング</a:t>
            </a:r>
            <a:endParaRPr lang="en-US" altLang="ja-JP" sz="2000" dirty="0">
              <a:latin typeface="+mn-ea"/>
            </a:endParaRPr>
          </a:p>
          <a:p>
            <a:pPr marL="0" indent="0">
              <a:lnSpc>
                <a:spcPct val="150000"/>
              </a:lnSpc>
              <a:buNone/>
            </a:pPr>
            <a:r>
              <a:rPr lang="ja-JP" altLang="en-US" sz="2000">
                <a:latin typeface="+mn-ea"/>
              </a:rPr>
              <a:t>丸林　フロントコーディング</a:t>
            </a:r>
            <a:endParaRPr lang="en-US" altLang="ja-JP" sz="2000" dirty="0">
              <a:latin typeface="+mn-ea"/>
            </a:endParaRPr>
          </a:p>
          <a:p>
            <a:pPr marL="0" indent="0">
              <a:lnSpc>
                <a:spcPct val="150000"/>
              </a:lnSpc>
              <a:buNone/>
            </a:pPr>
            <a:r>
              <a:rPr lang="ja-JP" altLang="en-US" sz="2000">
                <a:latin typeface="+mn-ea"/>
              </a:rPr>
              <a:t>志岐　バックエンド・３</a:t>
            </a:r>
            <a:r>
              <a:rPr lang="en-US" altLang="ja-JP" sz="2000" dirty="0">
                <a:latin typeface="+mn-ea"/>
              </a:rPr>
              <a:t>D</a:t>
            </a:r>
            <a:r>
              <a:rPr lang="ja-JP" altLang="en-US" sz="2000">
                <a:latin typeface="+mn-ea"/>
              </a:rPr>
              <a:t>処理</a:t>
            </a:r>
            <a:endParaRPr lang="en-US" altLang="ja-JP" sz="2000" dirty="0">
              <a:latin typeface="+mn-ea"/>
            </a:endParaRPr>
          </a:p>
        </p:txBody>
      </p:sp>
    </p:spTree>
    <p:extLst>
      <p:ext uri="{BB962C8B-B14F-4D97-AF65-F5344CB8AC3E}">
        <p14:creationId xmlns:p14="http://schemas.microsoft.com/office/powerpoint/2010/main" val="3046265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BAC25DEC-88E2-4A43-8893-E644A48372D4}"/>
              </a:ext>
            </a:extLst>
          </p:cNvPr>
          <p:cNvSpPr/>
          <p:nvPr/>
        </p:nvSpPr>
        <p:spPr>
          <a:xfrm>
            <a:off x="0" y="0"/>
            <a:ext cx="12192000" cy="14447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F23E226-AE6D-AE4D-B76B-A70106C55E4B}"/>
              </a:ext>
            </a:extLst>
          </p:cNvPr>
          <p:cNvSpPr>
            <a:spLocks noGrp="1"/>
          </p:cNvSpPr>
          <p:nvPr>
            <p:ph type="title"/>
          </p:nvPr>
        </p:nvSpPr>
        <p:spPr>
          <a:xfrm>
            <a:off x="838200" y="59594"/>
            <a:ext cx="10515600" cy="1325563"/>
          </a:xfrm>
        </p:spPr>
        <p:txBody>
          <a:bodyPr>
            <a:normAutofit/>
          </a:bodyPr>
          <a:lstStyle/>
          <a:p>
            <a:pPr algn="ctr"/>
            <a:r>
              <a:rPr kumimoji="1" lang="ja-JP" altLang="en-US" sz="3600">
                <a:solidFill>
                  <a:schemeClr val="bg1"/>
                </a:solidFill>
                <a:latin typeface="bananaslip plus" panose="02020300000000000000" pitchFamily="18" charset="-128"/>
                <a:ea typeface="bananaslip plus" panose="02020300000000000000" pitchFamily="18" charset="-128"/>
              </a:rPr>
              <a:t>概要</a:t>
            </a:r>
          </a:p>
        </p:txBody>
      </p:sp>
      <p:sp>
        <p:nvSpPr>
          <p:cNvPr id="3" name="コンテンツ プレースホルダー 2">
            <a:extLst>
              <a:ext uri="{FF2B5EF4-FFF2-40B4-BE49-F238E27FC236}">
                <a16:creationId xmlns:a16="http://schemas.microsoft.com/office/drawing/2014/main" id="{C3619A11-B728-D24E-9CD1-6EE8965FB473}"/>
              </a:ext>
            </a:extLst>
          </p:cNvPr>
          <p:cNvSpPr>
            <a:spLocks noGrp="1"/>
          </p:cNvSpPr>
          <p:nvPr>
            <p:ph idx="1"/>
          </p:nvPr>
        </p:nvSpPr>
        <p:spPr>
          <a:xfrm>
            <a:off x="838200" y="1783095"/>
            <a:ext cx="10515600" cy="4351338"/>
          </a:xfrm>
        </p:spPr>
        <p:txBody>
          <a:bodyPr>
            <a:noAutofit/>
          </a:bodyPr>
          <a:lstStyle/>
          <a:p>
            <a:pPr marL="0" indent="0">
              <a:lnSpc>
                <a:spcPct val="150000"/>
              </a:lnSpc>
              <a:buNone/>
            </a:pPr>
            <a:r>
              <a:rPr lang="ja-JP" altLang="en-US" sz="2000">
                <a:latin typeface="+mn-ea"/>
              </a:rPr>
              <a:t>新型コロナの影響で外出自粛が広まり、オンラインでのビデオ通話の需要が高まりました。それを加味し、若者にターゲットを絞ることにより、手軽に参加できる「学生向けのビデオ通話サービス」を作成することに至りました。また、ビデオ通話特有の顔を出すということへの抵抗から顔を隠す機能を追加しています。</a:t>
            </a:r>
            <a:endParaRPr lang="en-US" altLang="ja-JP" sz="2000" dirty="0">
              <a:latin typeface="+mn-ea"/>
            </a:endParaRPr>
          </a:p>
          <a:p>
            <a:pPr marL="0" indent="0">
              <a:lnSpc>
                <a:spcPct val="150000"/>
              </a:lnSpc>
              <a:buNone/>
            </a:pPr>
            <a:endParaRPr lang="ja-JP" altLang="en-US" sz="2000">
              <a:latin typeface="+mn-ea"/>
            </a:endParaRPr>
          </a:p>
          <a:p>
            <a:pPr marL="0" indent="0">
              <a:lnSpc>
                <a:spcPct val="150000"/>
              </a:lnSpc>
              <a:buNone/>
            </a:pPr>
            <a:r>
              <a:rPr lang="ja-JP" altLang="en-US" sz="2000">
                <a:latin typeface="+mn-ea"/>
              </a:rPr>
              <a:t>用途として、オンライン飲み会やちょっとした会議で</a:t>
            </a:r>
            <a:r>
              <a:rPr lang="en" altLang="ja-JP" sz="2000" dirty="0">
                <a:latin typeface="+mn-ea"/>
              </a:rPr>
              <a:t>URL</a:t>
            </a:r>
            <a:r>
              <a:rPr lang="ja-JP" altLang="en-US" sz="2000">
                <a:latin typeface="+mn-ea"/>
              </a:rPr>
              <a:t>を共有し使ってもらうことを想定しています。</a:t>
            </a:r>
            <a:endParaRPr kumimoji="1" lang="ja-JP" altLang="en-US" sz="2000">
              <a:latin typeface="+mn-ea"/>
            </a:endParaRPr>
          </a:p>
        </p:txBody>
      </p:sp>
    </p:spTree>
    <p:extLst>
      <p:ext uri="{BB962C8B-B14F-4D97-AF65-F5344CB8AC3E}">
        <p14:creationId xmlns:p14="http://schemas.microsoft.com/office/powerpoint/2010/main" val="2150749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6532EB38-89DD-2649-A67D-F8E290AD646F}"/>
              </a:ext>
            </a:extLst>
          </p:cNvPr>
          <p:cNvSpPr/>
          <p:nvPr/>
        </p:nvSpPr>
        <p:spPr>
          <a:xfrm>
            <a:off x="0" y="0"/>
            <a:ext cx="12192000" cy="14447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B6B8A2E2-EBE4-EA42-972A-A871B904EE9D}"/>
              </a:ext>
            </a:extLst>
          </p:cNvPr>
          <p:cNvSpPr>
            <a:spLocks noGrp="1"/>
          </p:cNvSpPr>
          <p:nvPr>
            <p:ph type="title"/>
          </p:nvPr>
        </p:nvSpPr>
        <p:spPr>
          <a:xfrm>
            <a:off x="838200" y="72374"/>
            <a:ext cx="10515600" cy="1325563"/>
          </a:xfrm>
        </p:spPr>
        <p:txBody>
          <a:bodyPr>
            <a:normAutofit/>
          </a:bodyPr>
          <a:lstStyle/>
          <a:p>
            <a:pPr algn="ctr"/>
            <a:r>
              <a:rPr lang="ja-JP" altLang="en-US" sz="3600">
                <a:solidFill>
                  <a:schemeClr val="bg1"/>
                </a:solidFill>
                <a:latin typeface="bananaslip plus" panose="02020300000000000000" pitchFamily="18" charset="-128"/>
                <a:ea typeface="bananaslip plus" panose="02020300000000000000" pitchFamily="18" charset="-128"/>
              </a:rPr>
              <a:t>開発</a:t>
            </a:r>
            <a:endParaRPr kumimoji="1" lang="ja-JP" altLang="en-US" sz="3600">
              <a:solidFill>
                <a:schemeClr val="tx1">
                  <a:lumMod val="75000"/>
                  <a:lumOff val="25000"/>
                </a:schemeClr>
              </a:solidFill>
              <a:latin typeface="bananaslip plus" panose="02020300000000000000" pitchFamily="18" charset="-128"/>
              <a:ea typeface="bananaslip plus" panose="02020300000000000000" pitchFamily="18" charset="-128"/>
            </a:endParaRPr>
          </a:p>
        </p:txBody>
      </p:sp>
      <p:sp>
        <p:nvSpPr>
          <p:cNvPr id="3" name="コンテンツ プレースホルダー 2">
            <a:extLst>
              <a:ext uri="{FF2B5EF4-FFF2-40B4-BE49-F238E27FC236}">
                <a16:creationId xmlns:a16="http://schemas.microsoft.com/office/drawing/2014/main" id="{36239E12-F500-9F44-AFD7-C9956C293F62}"/>
              </a:ext>
            </a:extLst>
          </p:cNvPr>
          <p:cNvSpPr>
            <a:spLocks noGrp="1"/>
          </p:cNvSpPr>
          <p:nvPr>
            <p:ph sz="half" idx="1"/>
          </p:nvPr>
        </p:nvSpPr>
        <p:spPr>
          <a:xfrm>
            <a:off x="838199" y="1825625"/>
            <a:ext cx="6659492" cy="4351338"/>
          </a:xfrm>
        </p:spPr>
        <p:txBody>
          <a:bodyPr>
            <a:normAutofit fontScale="92500" lnSpcReduction="20000"/>
          </a:bodyPr>
          <a:lstStyle/>
          <a:p>
            <a:pPr marL="0" indent="0">
              <a:lnSpc>
                <a:spcPct val="170000"/>
              </a:lnSpc>
              <a:buNone/>
            </a:pPr>
            <a:r>
              <a:rPr lang="ja-JP" altLang="en-US" sz="2000"/>
              <a:t>言語</a:t>
            </a:r>
          </a:p>
          <a:p>
            <a:pPr marL="457200" lvl="1" indent="0">
              <a:lnSpc>
                <a:spcPct val="170000"/>
              </a:lnSpc>
              <a:buNone/>
            </a:pPr>
            <a:r>
              <a:rPr lang="en" altLang="ja-JP" sz="2000" dirty="0"/>
              <a:t>HTML | CSS | JavaScript</a:t>
            </a:r>
          </a:p>
          <a:p>
            <a:pPr marL="0" indent="0">
              <a:lnSpc>
                <a:spcPct val="170000"/>
              </a:lnSpc>
              <a:buNone/>
            </a:pPr>
            <a:r>
              <a:rPr lang="ja-JP" altLang="en-US" sz="2000"/>
              <a:t>ライブラリ</a:t>
            </a:r>
            <a:endParaRPr lang="en-US" altLang="ja-JP" sz="2000" dirty="0"/>
          </a:p>
          <a:p>
            <a:pPr marL="457200" lvl="1" indent="0">
              <a:lnSpc>
                <a:spcPct val="170000"/>
              </a:lnSpc>
              <a:buNone/>
            </a:pPr>
            <a:r>
              <a:rPr lang="en" altLang="ja-JP" sz="2000" dirty="0" err="1"/>
              <a:t>Three.js</a:t>
            </a:r>
            <a:r>
              <a:rPr lang="ja-JP" altLang="en-US" sz="2000"/>
              <a:t>（</a:t>
            </a:r>
            <a:r>
              <a:rPr lang="en-US" altLang="ja-JP" sz="2000" dirty="0" err="1"/>
              <a:t>Three.vrm</a:t>
            </a:r>
            <a:r>
              <a:rPr lang="ja-JP" altLang="en-US" sz="2000"/>
              <a:t>）</a:t>
            </a:r>
            <a:r>
              <a:rPr lang="en-US" altLang="ja-JP" sz="2000" dirty="0"/>
              <a:t>| jQuery | </a:t>
            </a:r>
            <a:r>
              <a:rPr lang="en-US" altLang="ja-JP" sz="2000" dirty="0" err="1"/>
              <a:t>peer.js</a:t>
            </a:r>
            <a:endParaRPr lang="en-US" altLang="ja-JP" sz="2000" dirty="0"/>
          </a:p>
          <a:p>
            <a:pPr marL="0" indent="0">
              <a:lnSpc>
                <a:spcPct val="170000"/>
              </a:lnSpc>
              <a:buNone/>
            </a:pPr>
            <a:r>
              <a:rPr lang="ja-JP" altLang="en-US" sz="2000"/>
              <a:t>構成</a:t>
            </a:r>
          </a:p>
          <a:p>
            <a:pPr marL="457200" lvl="1" indent="0">
              <a:lnSpc>
                <a:spcPct val="170000"/>
              </a:lnSpc>
              <a:buNone/>
            </a:pPr>
            <a:r>
              <a:rPr lang="en" altLang="ja-JP" sz="2000" dirty="0" err="1"/>
              <a:t>SkyWay</a:t>
            </a:r>
            <a:r>
              <a:rPr lang="en" altLang="ja-JP" sz="2000" dirty="0"/>
              <a:t>(WebRTC) | Heroku | AWS S3</a:t>
            </a:r>
          </a:p>
          <a:p>
            <a:pPr marL="0" indent="0">
              <a:lnSpc>
                <a:spcPct val="170000"/>
              </a:lnSpc>
              <a:buNone/>
            </a:pPr>
            <a:r>
              <a:rPr lang="ja-JP" altLang="en-US" sz="2000"/>
              <a:t>モデル</a:t>
            </a:r>
            <a:endParaRPr lang="en-US" altLang="ja-JP" sz="2000" dirty="0"/>
          </a:p>
          <a:p>
            <a:pPr marL="457200" lvl="1" indent="0">
              <a:lnSpc>
                <a:spcPct val="170000"/>
              </a:lnSpc>
              <a:buNone/>
            </a:pPr>
            <a:r>
              <a:rPr lang="en" altLang="ja-JP" sz="2000" dirty="0" err="1"/>
              <a:t>Vroid</a:t>
            </a:r>
            <a:r>
              <a:rPr lang="ja-JP" altLang="en-US" sz="2000"/>
              <a:t>（</a:t>
            </a:r>
            <a:r>
              <a:rPr lang="en-US" altLang="ja-JP" sz="2000" dirty="0" err="1"/>
              <a:t>pixiv</a:t>
            </a:r>
            <a:r>
              <a:rPr lang="ja-JP" altLang="en-US" sz="2000"/>
              <a:t>）</a:t>
            </a:r>
            <a:endParaRPr lang="en" altLang="ja-JP" sz="2000" dirty="0"/>
          </a:p>
        </p:txBody>
      </p:sp>
      <p:pic>
        <p:nvPicPr>
          <p:cNvPr id="4" name="図 3">
            <a:extLst>
              <a:ext uri="{FF2B5EF4-FFF2-40B4-BE49-F238E27FC236}">
                <a16:creationId xmlns:a16="http://schemas.microsoft.com/office/drawing/2014/main" id="{617CCFA9-98C2-144B-BCAA-9C479DC87C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4815" y="3552902"/>
            <a:ext cx="940469" cy="940469"/>
          </a:xfrm>
          <a:prstGeom prst="rect">
            <a:avLst/>
          </a:prstGeom>
        </p:spPr>
      </p:pic>
      <p:pic>
        <p:nvPicPr>
          <p:cNvPr id="5" name="図 4">
            <a:extLst>
              <a:ext uri="{FF2B5EF4-FFF2-40B4-BE49-F238E27FC236}">
                <a16:creationId xmlns:a16="http://schemas.microsoft.com/office/drawing/2014/main" id="{5118622E-1553-2346-B30A-42DCCDF7B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002" y="3523214"/>
            <a:ext cx="997448" cy="1009673"/>
          </a:xfrm>
          <a:prstGeom prst="rect">
            <a:avLst/>
          </a:prstGeom>
        </p:spPr>
      </p:pic>
      <p:pic>
        <p:nvPicPr>
          <p:cNvPr id="6" name="図 5">
            <a:extLst>
              <a:ext uri="{FF2B5EF4-FFF2-40B4-BE49-F238E27FC236}">
                <a16:creationId xmlns:a16="http://schemas.microsoft.com/office/drawing/2014/main" id="{69656258-76E1-0049-A6F2-680F7B5D0E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2538" y="3542037"/>
            <a:ext cx="1332277" cy="962200"/>
          </a:xfrm>
          <a:prstGeom prst="rect">
            <a:avLst/>
          </a:prstGeom>
        </p:spPr>
      </p:pic>
      <p:pic>
        <p:nvPicPr>
          <p:cNvPr id="7" name="図 6">
            <a:extLst>
              <a:ext uri="{FF2B5EF4-FFF2-40B4-BE49-F238E27FC236}">
                <a16:creationId xmlns:a16="http://schemas.microsoft.com/office/drawing/2014/main" id="{1E51AC80-C9FA-F349-BFE2-452BBC982F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8261" y="3591798"/>
            <a:ext cx="1551116" cy="872503"/>
          </a:xfrm>
          <a:prstGeom prst="rect">
            <a:avLst/>
          </a:prstGeom>
        </p:spPr>
      </p:pic>
      <p:pic>
        <p:nvPicPr>
          <p:cNvPr id="8" name="図 7">
            <a:extLst>
              <a:ext uri="{FF2B5EF4-FFF2-40B4-BE49-F238E27FC236}">
                <a16:creationId xmlns:a16="http://schemas.microsoft.com/office/drawing/2014/main" id="{4B6C9858-5CE6-DC4D-ACFA-7EEDCA4F0B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5398" y="1690688"/>
            <a:ext cx="2156911" cy="1666704"/>
          </a:xfrm>
          <a:prstGeom prst="rect">
            <a:avLst/>
          </a:prstGeom>
        </p:spPr>
      </p:pic>
      <p:pic>
        <p:nvPicPr>
          <p:cNvPr id="9" name="図 8">
            <a:extLst>
              <a:ext uri="{FF2B5EF4-FFF2-40B4-BE49-F238E27FC236}">
                <a16:creationId xmlns:a16="http://schemas.microsoft.com/office/drawing/2014/main" id="{7BDF8E5F-F874-E24E-903D-563CA6ADDC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36995" y="2153041"/>
            <a:ext cx="817689" cy="919182"/>
          </a:xfrm>
          <a:prstGeom prst="rect">
            <a:avLst/>
          </a:prstGeom>
        </p:spPr>
      </p:pic>
      <p:pic>
        <p:nvPicPr>
          <p:cNvPr id="12" name="図 11">
            <a:extLst>
              <a:ext uri="{FF2B5EF4-FFF2-40B4-BE49-F238E27FC236}">
                <a16:creationId xmlns:a16="http://schemas.microsoft.com/office/drawing/2014/main" id="{0AC50A05-7A61-1C44-A8CA-CAF1ECE35374}"/>
              </a:ext>
            </a:extLst>
          </p:cNvPr>
          <p:cNvPicPr>
            <a:picLocks noChangeAspect="1"/>
          </p:cNvPicPr>
          <p:nvPr/>
        </p:nvPicPr>
        <p:blipFill>
          <a:blip r:embed="rId8"/>
          <a:stretch>
            <a:fillRect/>
          </a:stretch>
        </p:blipFill>
        <p:spPr>
          <a:xfrm>
            <a:off x="10213420" y="2153041"/>
            <a:ext cx="912267" cy="912267"/>
          </a:xfrm>
          <a:prstGeom prst="rect">
            <a:avLst/>
          </a:prstGeom>
        </p:spPr>
      </p:pic>
      <p:pic>
        <p:nvPicPr>
          <p:cNvPr id="14" name="図 13">
            <a:extLst>
              <a:ext uri="{FF2B5EF4-FFF2-40B4-BE49-F238E27FC236}">
                <a16:creationId xmlns:a16="http://schemas.microsoft.com/office/drawing/2014/main" id="{1F5CCF9A-88FE-B04B-9F18-D7C856D72CA2}"/>
              </a:ext>
            </a:extLst>
          </p:cNvPr>
          <p:cNvPicPr>
            <a:picLocks noChangeAspect="1"/>
          </p:cNvPicPr>
          <p:nvPr/>
        </p:nvPicPr>
        <p:blipFill>
          <a:blip r:embed="rId9"/>
          <a:stretch>
            <a:fillRect/>
          </a:stretch>
        </p:blipFill>
        <p:spPr>
          <a:xfrm>
            <a:off x="7313573" y="4880945"/>
            <a:ext cx="3117472" cy="1220487"/>
          </a:xfrm>
          <a:prstGeom prst="rect">
            <a:avLst/>
          </a:prstGeom>
        </p:spPr>
      </p:pic>
    </p:spTree>
    <p:extLst>
      <p:ext uri="{BB962C8B-B14F-4D97-AF65-F5344CB8AC3E}">
        <p14:creationId xmlns:p14="http://schemas.microsoft.com/office/powerpoint/2010/main" val="2427229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F7AC30E6-987F-ED40-A949-688764AA1925}"/>
              </a:ext>
            </a:extLst>
          </p:cNvPr>
          <p:cNvSpPr/>
          <p:nvPr/>
        </p:nvSpPr>
        <p:spPr>
          <a:xfrm>
            <a:off x="0" y="0"/>
            <a:ext cx="12192000" cy="14447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C24E1B3-CC1B-4049-AF80-85C091984594}"/>
              </a:ext>
            </a:extLst>
          </p:cNvPr>
          <p:cNvSpPr>
            <a:spLocks noGrp="1"/>
          </p:cNvSpPr>
          <p:nvPr>
            <p:ph type="title"/>
          </p:nvPr>
        </p:nvSpPr>
        <p:spPr>
          <a:xfrm>
            <a:off x="838200" y="59594"/>
            <a:ext cx="10515600" cy="1325563"/>
          </a:xfrm>
        </p:spPr>
        <p:txBody>
          <a:bodyPr>
            <a:normAutofit/>
          </a:bodyPr>
          <a:lstStyle/>
          <a:p>
            <a:pPr algn="ctr"/>
            <a:r>
              <a:rPr lang="ja-JP" altLang="en-US" sz="3600">
                <a:solidFill>
                  <a:schemeClr val="tx1">
                    <a:lumMod val="75000"/>
                    <a:lumOff val="25000"/>
                  </a:schemeClr>
                </a:solidFill>
                <a:latin typeface="bananaslip plus" panose="02020300000000000000" pitchFamily="18" charset="-128"/>
                <a:ea typeface="bananaslip plus" panose="02020300000000000000" pitchFamily="18" charset="-128"/>
              </a:rPr>
              <a:t>システムの</a:t>
            </a:r>
            <a:r>
              <a:rPr lang="ja-JP" altLang="en-US" sz="3600">
                <a:solidFill>
                  <a:schemeClr val="bg1"/>
                </a:solidFill>
                <a:latin typeface="bananaslip plus" panose="02020300000000000000" pitchFamily="18" charset="-128"/>
                <a:ea typeface="bananaslip plus" panose="02020300000000000000" pitchFamily="18" charset="-128"/>
              </a:rPr>
              <a:t>動作</a:t>
            </a:r>
            <a:r>
              <a:rPr lang="ja-JP" altLang="en-US" sz="3600">
                <a:solidFill>
                  <a:schemeClr val="tx1">
                    <a:lumMod val="75000"/>
                    <a:lumOff val="25000"/>
                  </a:schemeClr>
                </a:solidFill>
                <a:latin typeface="bananaslip plus" panose="02020300000000000000" pitchFamily="18" charset="-128"/>
                <a:ea typeface="bananaslip plus" panose="02020300000000000000" pitchFamily="18" charset="-128"/>
              </a:rPr>
              <a:t>フロー図</a:t>
            </a:r>
            <a:endParaRPr kumimoji="1" lang="ja-JP" altLang="en-US" sz="3600">
              <a:solidFill>
                <a:schemeClr val="tx1">
                  <a:lumMod val="75000"/>
                  <a:lumOff val="25000"/>
                </a:schemeClr>
              </a:solidFill>
              <a:latin typeface="bananaslip plus" panose="02020300000000000000" pitchFamily="18" charset="-128"/>
              <a:ea typeface="bananaslip plus" panose="02020300000000000000" pitchFamily="18" charset="-128"/>
            </a:endParaRPr>
          </a:p>
        </p:txBody>
      </p:sp>
      <p:pic>
        <p:nvPicPr>
          <p:cNvPr id="5" name="コンテンツ プレースホルダー 4">
            <a:extLst>
              <a:ext uri="{FF2B5EF4-FFF2-40B4-BE49-F238E27FC236}">
                <a16:creationId xmlns:a16="http://schemas.microsoft.com/office/drawing/2014/main" id="{A68BF7CC-24B8-D042-B8EA-BC8D593C1399}"/>
              </a:ext>
            </a:extLst>
          </p:cNvPr>
          <p:cNvPicPr>
            <a:picLocks noGrp="1" noChangeAspect="1"/>
          </p:cNvPicPr>
          <p:nvPr>
            <p:ph idx="1"/>
          </p:nvPr>
        </p:nvPicPr>
        <p:blipFill>
          <a:blip r:embed="rId2"/>
          <a:stretch>
            <a:fillRect/>
          </a:stretch>
        </p:blipFill>
        <p:spPr>
          <a:xfrm>
            <a:off x="2832100" y="1829594"/>
            <a:ext cx="6527800" cy="4343400"/>
          </a:xfrm>
        </p:spPr>
      </p:pic>
    </p:spTree>
    <p:extLst>
      <p:ext uri="{BB962C8B-B14F-4D97-AF65-F5344CB8AC3E}">
        <p14:creationId xmlns:p14="http://schemas.microsoft.com/office/powerpoint/2010/main" val="2086905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3C85E12-3F56-FF4D-8B44-3D0DFF0B7776}"/>
              </a:ext>
            </a:extLst>
          </p:cNvPr>
          <p:cNvSpPr/>
          <p:nvPr/>
        </p:nvSpPr>
        <p:spPr>
          <a:xfrm>
            <a:off x="0" y="0"/>
            <a:ext cx="12192000" cy="14447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CEFBDE0-F1DD-D244-B6C4-5F77C95476D3}"/>
              </a:ext>
            </a:extLst>
          </p:cNvPr>
          <p:cNvSpPr>
            <a:spLocks noGrp="1"/>
          </p:cNvSpPr>
          <p:nvPr>
            <p:ph type="title"/>
          </p:nvPr>
        </p:nvSpPr>
        <p:spPr>
          <a:xfrm>
            <a:off x="837406" y="59594"/>
            <a:ext cx="10515600" cy="1325563"/>
          </a:xfrm>
        </p:spPr>
        <p:txBody>
          <a:bodyPr>
            <a:normAutofit/>
          </a:bodyPr>
          <a:lstStyle/>
          <a:p>
            <a:pPr algn="ctr"/>
            <a:r>
              <a:rPr kumimoji="1" lang="ja-JP" altLang="en-US" sz="3600">
                <a:solidFill>
                  <a:schemeClr val="bg1"/>
                </a:solidFill>
                <a:latin typeface="bananaslip plus" panose="02020300000000000000" pitchFamily="18" charset="-128"/>
                <a:ea typeface="bananaslip plus" panose="02020300000000000000" pitchFamily="18" charset="-128"/>
              </a:rPr>
              <a:t>動作デモ</a:t>
            </a:r>
          </a:p>
        </p:txBody>
      </p:sp>
      <p:pic>
        <p:nvPicPr>
          <p:cNvPr id="4" name="画面収録 2021-01-20 11.33.42">
            <a:hlinkClick r:id="" action="ppaction://media"/>
            <a:extLst>
              <a:ext uri="{FF2B5EF4-FFF2-40B4-BE49-F238E27FC236}">
                <a16:creationId xmlns:a16="http://schemas.microsoft.com/office/drawing/2014/main" id="{88D3089E-F3EF-1B44-BEB6-E3A6BC789DE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74888" y="1825625"/>
            <a:ext cx="7640637" cy="4351338"/>
          </a:xfrm>
        </p:spPr>
      </p:pic>
    </p:spTree>
    <p:extLst>
      <p:ext uri="{BB962C8B-B14F-4D97-AF65-F5344CB8AC3E}">
        <p14:creationId xmlns:p14="http://schemas.microsoft.com/office/powerpoint/2010/main" val="113123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3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C521B28F-64FA-D049-8217-2BBE93606930}"/>
              </a:ext>
            </a:extLst>
          </p:cNvPr>
          <p:cNvSpPr/>
          <p:nvPr/>
        </p:nvSpPr>
        <p:spPr>
          <a:xfrm>
            <a:off x="0" y="0"/>
            <a:ext cx="12192000" cy="14447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B488547-6A48-2B4B-BA09-E0E3F6708580}"/>
              </a:ext>
            </a:extLst>
          </p:cNvPr>
          <p:cNvSpPr>
            <a:spLocks noGrp="1"/>
          </p:cNvSpPr>
          <p:nvPr>
            <p:ph type="title"/>
          </p:nvPr>
        </p:nvSpPr>
        <p:spPr>
          <a:xfrm>
            <a:off x="809625" y="59594"/>
            <a:ext cx="10515600" cy="1325563"/>
          </a:xfrm>
        </p:spPr>
        <p:txBody>
          <a:bodyPr>
            <a:normAutofit/>
          </a:bodyPr>
          <a:lstStyle/>
          <a:p>
            <a:pPr algn="ctr"/>
            <a:r>
              <a:rPr kumimoji="1" lang="ja-JP" altLang="en-US" sz="3600">
                <a:solidFill>
                  <a:schemeClr val="bg1"/>
                </a:solidFill>
                <a:latin typeface="bananaslip plus" panose="02020300000000000000" pitchFamily="18" charset="-128"/>
                <a:ea typeface="bananaslip plus" panose="02020300000000000000" pitchFamily="18" charset="-128"/>
              </a:rPr>
              <a:t>マーケティング</a:t>
            </a:r>
          </a:p>
        </p:txBody>
      </p:sp>
      <p:sp>
        <p:nvSpPr>
          <p:cNvPr id="3" name="コンテンツ プレースホルダー 2">
            <a:extLst>
              <a:ext uri="{FF2B5EF4-FFF2-40B4-BE49-F238E27FC236}">
                <a16:creationId xmlns:a16="http://schemas.microsoft.com/office/drawing/2014/main" id="{991F816A-06CE-6E40-B68F-25B07DFBAE93}"/>
              </a:ext>
            </a:extLst>
          </p:cNvPr>
          <p:cNvSpPr>
            <a:spLocks noGrp="1"/>
          </p:cNvSpPr>
          <p:nvPr>
            <p:ph idx="1"/>
          </p:nvPr>
        </p:nvSpPr>
        <p:spPr>
          <a:xfrm>
            <a:off x="3695700" y="1690688"/>
            <a:ext cx="4743450" cy="4351338"/>
          </a:xfrm>
        </p:spPr>
        <p:txBody>
          <a:bodyPr>
            <a:normAutofit/>
          </a:bodyPr>
          <a:lstStyle/>
          <a:p>
            <a:pPr marL="0" lvl="0" indent="0" algn="ctr">
              <a:lnSpc>
                <a:spcPct val="150000"/>
              </a:lnSpc>
              <a:buNone/>
            </a:pPr>
            <a:r>
              <a:rPr lang="ja-JP" altLang="en-US" sz="2000">
                <a:solidFill>
                  <a:schemeClr val="tx1">
                    <a:lumMod val="75000"/>
                    <a:lumOff val="25000"/>
                  </a:schemeClr>
                </a:solidFill>
                <a:latin typeface="bananaslip plus" panose="02020300000000000000" pitchFamily="18" charset="-128"/>
                <a:ea typeface="bananaslip plus" panose="02020300000000000000" pitchFamily="18" charset="-128"/>
              </a:rPr>
              <a:t>使用したサービス</a:t>
            </a:r>
            <a:endParaRPr lang="en-US" altLang="ja-JP" sz="2000" dirty="0">
              <a:solidFill>
                <a:schemeClr val="tx1">
                  <a:lumMod val="75000"/>
                  <a:lumOff val="25000"/>
                </a:schemeClr>
              </a:solidFill>
              <a:latin typeface="bananaslip plus" panose="02020300000000000000" pitchFamily="18" charset="-128"/>
              <a:ea typeface="bananaslip plus" panose="02020300000000000000" pitchFamily="18" charset="-128"/>
            </a:endParaRPr>
          </a:p>
          <a:p>
            <a:pPr marL="0" lvl="0" indent="0" algn="ctr">
              <a:lnSpc>
                <a:spcPct val="150000"/>
              </a:lnSpc>
              <a:buNone/>
            </a:pPr>
            <a:r>
              <a:rPr lang="en-US" altLang="ja-JP" sz="2000" dirty="0" err="1">
                <a:solidFill>
                  <a:prstClr val="black"/>
                </a:solidFill>
                <a:latin typeface="游ゴシック" panose="020B0400000000000000" pitchFamily="34" charset="-128"/>
              </a:rPr>
              <a:t>GoogleAnalytics</a:t>
            </a:r>
            <a:endParaRPr lang="en-US" altLang="ja-JP" sz="2000" dirty="0">
              <a:solidFill>
                <a:prstClr val="black"/>
              </a:solidFill>
              <a:latin typeface="游ゴシック" panose="020B0400000000000000" pitchFamily="34" charset="-128"/>
            </a:endParaRPr>
          </a:p>
          <a:p>
            <a:pPr marL="0" lvl="0" indent="0" algn="ctr">
              <a:lnSpc>
                <a:spcPct val="150000"/>
              </a:lnSpc>
              <a:buNone/>
            </a:pPr>
            <a:r>
              <a:rPr lang="en-US" altLang="ja-JP" sz="2000" dirty="0">
                <a:solidFill>
                  <a:prstClr val="black"/>
                </a:solidFill>
                <a:latin typeface="游ゴシック" panose="020B0400000000000000" pitchFamily="34" charset="-128"/>
              </a:rPr>
              <a:t>Twitter</a:t>
            </a:r>
          </a:p>
          <a:p>
            <a:pPr marL="0" indent="0">
              <a:lnSpc>
                <a:spcPct val="150000"/>
              </a:lnSpc>
              <a:buNone/>
            </a:pPr>
            <a:endParaRPr lang="en-US" altLang="ja-JP" sz="2400" dirty="0">
              <a:solidFill>
                <a:prstClr val="black"/>
              </a:solidFill>
              <a:latin typeface="游ゴシック" panose="020B0400000000000000" pitchFamily="34" charset="-128"/>
            </a:endParaRPr>
          </a:p>
        </p:txBody>
      </p:sp>
      <p:pic>
        <p:nvPicPr>
          <p:cNvPr id="4" name="図 3">
            <a:extLst>
              <a:ext uri="{FF2B5EF4-FFF2-40B4-BE49-F238E27FC236}">
                <a16:creationId xmlns:a16="http://schemas.microsoft.com/office/drawing/2014/main" id="{2FA2DCE5-3F07-9842-B49E-99566BD9A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5700" y="4062220"/>
            <a:ext cx="2793145" cy="2114743"/>
          </a:xfrm>
          <a:prstGeom prst="rect">
            <a:avLst/>
          </a:prstGeom>
        </p:spPr>
      </p:pic>
      <p:pic>
        <p:nvPicPr>
          <p:cNvPr id="5" name="図 4">
            <a:extLst>
              <a:ext uri="{FF2B5EF4-FFF2-40B4-BE49-F238E27FC236}">
                <a16:creationId xmlns:a16="http://schemas.microsoft.com/office/drawing/2014/main" id="{EBE52AC7-815A-7F42-8803-5039FE087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6083" y="3934861"/>
            <a:ext cx="1910264" cy="1910264"/>
          </a:xfrm>
          <a:prstGeom prst="rect">
            <a:avLst/>
          </a:prstGeom>
        </p:spPr>
      </p:pic>
    </p:spTree>
    <p:extLst>
      <p:ext uri="{BB962C8B-B14F-4D97-AF65-F5344CB8AC3E}">
        <p14:creationId xmlns:p14="http://schemas.microsoft.com/office/powerpoint/2010/main" val="1701330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AFEE1A73-89C0-C244-B5C0-B808A3A5323F}"/>
              </a:ext>
            </a:extLst>
          </p:cNvPr>
          <p:cNvSpPr/>
          <p:nvPr/>
        </p:nvSpPr>
        <p:spPr>
          <a:xfrm>
            <a:off x="0" y="0"/>
            <a:ext cx="12192000" cy="14447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8E7C978-DDA3-E146-9095-D16DFC500B8C}"/>
              </a:ext>
            </a:extLst>
          </p:cNvPr>
          <p:cNvSpPr>
            <a:spLocks noGrp="1"/>
          </p:cNvSpPr>
          <p:nvPr>
            <p:ph type="title"/>
          </p:nvPr>
        </p:nvSpPr>
        <p:spPr>
          <a:xfrm>
            <a:off x="838200" y="59594"/>
            <a:ext cx="10515600" cy="1325563"/>
          </a:xfrm>
        </p:spPr>
        <p:txBody>
          <a:bodyPr>
            <a:normAutofit/>
          </a:bodyPr>
          <a:lstStyle/>
          <a:p>
            <a:pPr algn="ctr"/>
            <a:r>
              <a:rPr kumimoji="1" lang="ja-JP" altLang="en-US" sz="3600">
                <a:solidFill>
                  <a:schemeClr val="bg1"/>
                </a:solidFill>
                <a:latin typeface="bananaslip plus" panose="02020300000000000000" pitchFamily="18" charset="-128"/>
                <a:ea typeface="bananaslip plus" panose="02020300000000000000" pitchFamily="18" charset="-128"/>
              </a:rPr>
              <a:t>マーケティング</a:t>
            </a:r>
            <a:r>
              <a:rPr kumimoji="1" lang="en-US" altLang="ja-JP" sz="3600" dirty="0">
                <a:solidFill>
                  <a:schemeClr val="bg1"/>
                </a:solidFill>
                <a:latin typeface="bananaslip plus" panose="02020300000000000000" pitchFamily="18" charset="-128"/>
                <a:ea typeface="bananaslip plus" panose="02020300000000000000" pitchFamily="18" charset="-128"/>
              </a:rPr>
              <a:t>:</a:t>
            </a:r>
            <a:r>
              <a:rPr kumimoji="1" lang="ja-JP" altLang="en-US" sz="3600">
                <a:solidFill>
                  <a:schemeClr val="bg1"/>
                </a:solidFill>
                <a:latin typeface="bananaslip plus" panose="02020300000000000000" pitchFamily="18" charset="-128"/>
                <a:ea typeface="bananaslip plus" panose="02020300000000000000" pitchFamily="18" charset="-128"/>
              </a:rPr>
              <a:t>ユーザーサマリー</a:t>
            </a:r>
          </a:p>
        </p:txBody>
      </p:sp>
      <p:pic>
        <p:nvPicPr>
          <p:cNvPr id="7" name="図 6">
            <a:extLst>
              <a:ext uri="{FF2B5EF4-FFF2-40B4-BE49-F238E27FC236}">
                <a16:creationId xmlns:a16="http://schemas.microsoft.com/office/drawing/2014/main" id="{B4B4DCED-66D3-F948-BD21-769D626339AA}"/>
              </a:ext>
            </a:extLst>
          </p:cNvPr>
          <p:cNvPicPr>
            <a:picLocks noChangeAspect="1"/>
          </p:cNvPicPr>
          <p:nvPr/>
        </p:nvPicPr>
        <p:blipFill>
          <a:blip r:embed="rId2"/>
          <a:stretch>
            <a:fillRect/>
          </a:stretch>
        </p:blipFill>
        <p:spPr>
          <a:xfrm>
            <a:off x="1534391" y="1690688"/>
            <a:ext cx="9123218" cy="4433398"/>
          </a:xfrm>
          <a:prstGeom prst="rect">
            <a:avLst/>
          </a:prstGeom>
        </p:spPr>
      </p:pic>
    </p:spTree>
    <p:extLst>
      <p:ext uri="{BB962C8B-B14F-4D97-AF65-F5344CB8AC3E}">
        <p14:creationId xmlns:p14="http://schemas.microsoft.com/office/powerpoint/2010/main" val="3868172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8B8C9850-0B7F-3847-ABAA-7E94FED97033}"/>
              </a:ext>
            </a:extLst>
          </p:cNvPr>
          <p:cNvSpPr/>
          <p:nvPr/>
        </p:nvSpPr>
        <p:spPr>
          <a:xfrm>
            <a:off x="0" y="0"/>
            <a:ext cx="12192000" cy="14447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8E7C978-DDA3-E146-9095-D16DFC500B8C}"/>
              </a:ext>
            </a:extLst>
          </p:cNvPr>
          <p:cNvSpPr>
            <a:spLocks noGrp="1"/>
          </p:cNvSpPr>
          <p:nvPr>
            <p:ph type="title"/>
          </p:nvPr>
        </p:nvSpPr>
        <p:spPr>
          <a:xfrm>
            <a:off x="838200" y="59594"/>
            <a:ext cx="10515600" cy="1325563"/>
          </a:xfrm>
        </p:spPr>
        <p:txBody>
          <a:bodyPr>
            <a:normAutofit/>
          </a:bodyPr>
          <a:lstStyle/>
          <a:p>
            <a:pPr algn="ctr"/>
            <a:r>
              <a:rPr kumimoji="1" lang="ja-JP" altLang="en-US" sz="3600">
                <a:solidFill>
                  <a:schemeClr val="bg1"/>
                </a:solidFill>
                <a:latin typeface="bananaslip plus" panose="02020300000000000000" pitchFamily="18" charset="-128"/>
                <a:ea typeface="bananaslip plus" panose="02020300000000000000" pitchFamily="18" charset="-128"/>
              </a:rPr>
              <a:t>マーケティング</a:t>
            </a:r>
            <a:r>
              <a:rPr kumimoji="1" lang="en-US" altLang="ja-JP" sz="3600" dirty="0">
                <a:solidFill>
                  <a:schemeClr val="bg1"/>
                </a:solidFill>
                <a:latin typeface="bananaslip plus" panose="02020300000000000000" pitchFamily="18" charset="-128"/>
                <a:ea typeface="bananaslip plus" panose="02020300000000000000" pitchFamily="18" charset="-128"/>
              </a:rPr>
              <a:t>:</a:t>
            </a:r>
            <a:r>
              <a:rPr kumimoji="1" lang="ja-JP" altLang="en-US" sz="3600">
                <a:solidFill>
                  <a:schemeClr val="bg1"/>
                </a:solidFill>
                <a:latin typeface="bananaslip plus" panose="02020300000000000000" pitchFamily="18" charset="-128"/>
                <a:ea typeface="bananaslip plus" panose="02020300000000000000" pitchFamily="18" charset="-128"/>
              </a:rPr>
              <a:t>アクティブユーザー</a:t>
            </a:r>
          </a:p>
        </p:txBody>
      </p:sp>
      <p:pic>
        <p:nvPicPr>
          <p:cNvPr id="5" name="コンテンツ プレースホルダー 4">
            <a:extLst>
              <a:ext uri="{FF2B5EF4-FFF2-40B4-BE49-F238E27FC236}">
                <a16:creationId xmlns:a16="http://schemas.microsoft.com/office/drawing/2014/main" id="{E3749472-29C3-A74B-B4A9-6457374759E0}"/>
              </a:ext>
            </a:extLst>
          </p:cNvPr>
          <p:cNvPicPr>
            <a:picLocks noGrp="1" noChangeAspect="1"/>
          </p:cNvPicPr>
          <p:nvPr>
            <p:ph idx="1"/>
          </p:nvPr>
        </p:nvPicPr>
        <p:blipFill>
          <a:blip r:embed="rId2"/>
          <a:stretch>
            <a:fillRect/>
          </a:stretch>
        </p:blipFill>
        <p:spPr>
          <a:xfrm>
            <a:off x="2508953" y="1647252"/>
            <a:ext cx="7175375" cy="3507606"/>
          </a:xfrm>
        </p:spPr>
      </p:pic>
      <p:sp>
        <p:nvSpPr>
          <p:cNvPr id="8" name="テキスト ボックス 7">
            <a:extLst>
              <a:ext uri="{FF2B5EF4-FFF2-40B4-BE49-F238E27FC236}">
                <a16:creationId xmlns:a16="http://schemas.microsoft.com/office/drawing/2014/main" id="{CEF032A2-527B-B04A-80A5-9179F9FA916C}"/>
              </a:ext>
            </a:extLst>
          </p:cNvPr>
          <p:cNvSpPr txBox="1"/>
          <p:nvPr/>
        </p:nvSpPr>
        <p:spPr>
          <a:xfrm>
            <a:off x="1787236" y="5357358"/>
            <a:ext cx="9272090" cy="1182824"/>
          </a:xfrm>
          <a:prstGeom prst="rect">
            <a:avLst/>
          </a:prstGeom>
          <a:noFill/>
        </p:spPr>
        <p:txBody>
          <a:bodyPr wrap="none" rtlCol="0">
            <a:spAutoFit/>
          </a:bodyPr>
          <a:lstStyle/>
          <a:p>
            <a:pPr lvl="0">
              <a:lnSpc>
                <a:spcPct val="90000"/>
              </a:lnSpc>
              <a:spcBef>
                <a:spcPts val="1000"/>
              </a:spcBef>
            </a:pPr>
            <a:r>
              <a:rPr lang="en-US" altLang="ja-JP" sz="2000" dirty="0">
                <a:solidFill>
                  <a:prstClr val="black"/>
                </a:solidFill>
              </a:rPr>
              <a:t>12</a:t>
            </a:r>
            <a:r>
              <a:rPr lang="ja-JP" altLang="en-US" sz="2000">
                <a:solidFill>
                  <a:prstClr val="black"/>
                </a:solidFill>
              </a:rPr>
              <a:t>月初期は一定の人数がいたが、</a:t>
            </a:r>
            <a:r>
              <a:rPr lang="en-US" altLang="ja-JP" sz="2000" dirty="0">
                <a:solidFill>
                  <a:prstClr val="black"/>
                </a:solidFill>
              </a:rPr>
              <a:t>12</a:t>
            </a:r>
            <a:r>
              <a:rPr lang="ja-JP" altLang="en-US" sz="2000">
                <a:solidFill>
                  <a:prstClr val="black"/>
                </a:solidFill>
              </a:rPr>
              <a:t>月末期から</a:t>
            </a:r>
            <a:r>
              <a:rPr lang="en-US" altLang="ja-JP" sz="2000" dirty="0">
                <a:solidFill>
                  <a:prstClr val="black"/>
                </a:solidFill>
              </a:rPr>
              <a:t>1</a:t>
            </a:r>
            <a:r>
              <a:rPr lang="ja-JP" altLang="en-US" sz="2000">
                <a:solidFill>
                  <a:prstClr val="black"/>
                </a:solidFill>
              </a:rPr>
              <a:t>月初期でユーザー数の低下</a:t>
            </a:r>
            <a:endParaRPr lang="en-US" altLang="ja-JP" sz="2000" dirty="0">
              <a:solidFill>
                <a:prstClr val="black"/>
              </a:solidFill>
            </a:endParaRPr>
          </a:p>
          <a:p>
            <a:pPr marL="228600" lvl="0" indent="-228600">
              <a:lnSpc>
                <a:spcPct val="90000"/>
              </a:lnSpc>
              <a:spcBef>
                <a:spcPts val="1000"/>
              </a:spcBef>
              <a:buFont typeface="Arial" panose="020B0604020202020204" pitchFamily="34" charset="0"/>
              <a:buChar char="•"/>
            </a:pPr>
            <a:r>
              <a:rPr lang="ja-JP" altLang="en-US" sz="2000">
                <a:solidFill>
                  <a:prstClr val="black"/>
                </a:solidFill>
              </a:rPr>
              <a:t>開発が休止したことによる、メンバーによるテストの停止。</a:t>
            </a:r>
            <a:endParaRPr lang="en-US" altLang="ja-JP" sz="2000" dirty="0">
              <a:solidFill>
                <a:prstClr val="black"/>
              </a:solidFill>
            </a:endParaRPr>
          </a:p>
          <a:p>
            <a:pPr marL="228600" lvl="0" indent="-228600">
              <a:lnSpc>
                <a:spcPct val="90000"/>
              </a:lnSpc>
              <a:spcBef>
                <a:spcPts val="1000"/>
              </a:spcBef>
              <a:buFont typeface="Arial" panose="020B0604020202020204" pitchFamily="34" charset="0"/>
              <a:buChar char="•"/>
            </a:pPr>
            <a:r>
              <a:rPr lang="en-US" altLang="ja-JP" sz="2000" dirty="0">
                <a:solidFill>
                  <a:prstClr val="black"/>
                </a:solidFill>
              </a:rPr>
              <a:t>SNS</a:t>
            </a:r>
            <a:r>
              <a:rPr lang="ja-JP" altLang="en-US" sz="2000">
                <a:solidFill>
                  <a:prstClr val="black"/>
                </a:solidFill>
              </a:rPr>
              <a:t>が止まったことによる、アクティブユーザーによるアクセス数の低下。</a:t>
            </a:r>
          </a:p>
        </p:txBody>
      </p:sp>
    </p:spTree>
    <p:extLst>
      <p:ext uri="{BB962C8B-B14F-4D97-AF65-F5344CB8AC3E}">
        <p14:creationId xmlns:p14="http://schemas.microsoft.com/office/powerpoint/2010/main" val="101907969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2826</TotalTime>
  <Words>316</Words>
  <Application>Microsoft Macintosh PowerPoint</Application>
  <PresentationFormat>ワイド画面</PresentationFormat>
  <Paragraphs>45</Paragraphs>
  <Slides>12</Slides>
  <Notes>1</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12</vt:i4>
      </vt:variant>
    </vt:vector>
  </HeadingPairs>
  <TitlesOfParts>
    <vt:vector size="17" baseType="lpstr">
      <vt:lpstr>bananaslip plus</vt:lpstr>
      <vt:lpstr>游ゴシック</vt:lpstr>
      <vt:lpstr>游ゴシック Light</vt:lpstr>
      <vt:lpstr>Arial</vt:lpstr>
      <vt:lpstr>Office テーマ</vt:lpstr>
      <vt:lpstr>ビデオチャットツール  だれもかれも</vt:lpstr>
      <vt:lpstr>メンバー紹介</vt:lpstr>
      <vt:lpstr>概要</vt:lpstr>
      <vt:lpstr>開発</vt:lpstr>
      <vt:lpstr>システムの動作フロー図</vt:lpstr>
      <vt:lpstr>動作デモ</vt:lpstr>
      <vt:lpstr>マーケティング</vt:lpstr>
      <vt:lpstr>マーケティング:ユーザーサマリー</vt:lpstr>
      <vt:lpstr>マーケティング:アクティブユーザー</vt:lpstr>
      <vt:lpstr>振り返り</vt:lpstr>
      <vt:lpstr>将来の展望</vt:lpstr>
      <vt:lpstr>終了</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ビデオチャットツール  だれもかれも</dc:title>
  <dc:creator>藤澤 天音</dc:creator>
  <cp:lastModifiedBy>藤澤 天音</cp:lastModifiedBy>
  <cp:revision>20</cp:revision>
  <dcterms:created xsi:type="dcterms:W3CDTF">2021-01-19T02:46:28Z</dcterms:created>
  <dcterms:modified xsi:type="dcterms:W3CDTF">2021-01-21T01:52:34Z</dcterms:modified>
</cp:coreProperties>
</file>